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Layouts/slideLayout13.xml" ContentType="application/vnd.openxmlformats-officedocument.presentationml.slideLayout+xml"/>
  <Override PartName="/ppt/tags/tag67.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slideMasters/slideMaster8.xml" ContentType="application/vnd.openxmlformats-officedocument.presentationml.slideMaster+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emf" ContentType="image/x-emf"/>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tags/tag24.xml" ContentType="application/vnd.openxmlformats-officedocument.presentationml.tags+xml"/>
  <Override PartName="/ppt/slideLayouts/slideLayout10.xml" ContentType="application/vnd.openxmlformats-officedocument.presentationml.slideLayout+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slideLayouts/slideLayout11.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ags/tag32.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slideLayouts/slideLayout12.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80" r:id="rId2"/>
    <p:sldMasterId id="2147483682" r:id="rId3"/>
    <p:sldMasterId id="2147483651" r:id="rId4"/>
    <p:sldMasterId id="2147483676" r:id="rId5"/>
    <p:sldMasterId id="2147483653" r:id="rId6"/>
    <p:sldMasterId id="2147483654" r:id="rId7"/>
    <p:sldMasterId id="2147483655" r:id="rId8"/>
    <p:sldMasterId id="2147483656" r:id="rId9"/>
    <p:sldMasterId id="2147483657" r:id="rId10"/>
  </p:sldMasterIdLst>
  <p:notesMasterIdLst>
    <p:notesMasterId r:id="rId27"/>
  </p:notesMasterIdLst>
  <p:handoutMasterIdLst>
    <p:handoutMasterId r:id="rId28"/>
  </p:handoutMasterIdLst>
  <p:sldIdLst>
    <p:sldId id="310" r:id="rId11"/>
    <p:sldId id="311" r:id="rId12"/>
    <p:sldId id="309" r:id="rId13"/>
    <p:sldId id="292" r:id="rId14"/>
    <p:sldId id="314" r:id="rId15"/>
    <p:sldId id="315" r:id="rId16"/>
    <p:sldId id="316" r:id="rId17"/>
    <p:sldId id="317" r:id="rId18"/>
    <p:sldId id="298" r:id="rId19"/>
    <p:sldId id="318" r:id="rId20"/>
    <p:sldId id="304" r:id="rId21"/>
    <p:sldId id="303" r:id="rId22"/>
    <p:sldId id="319" r:id="rId23"/>
    <p:sldId id="301" r:id="rId24"/>
    <p:sldId id="300" r:id="rId25"/>
    <p:sldId id="320"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6C7C8"/>
    <a:srgbClr val="FFFFFF"/>
    <a:srgbClr val="E0E1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snapToGrid="0" snapToObjects="1" showGuides="1">
      <p:cViewPr>
        <p:scale>
          <a:sx n="100" d="100"/>
          <a:sy n="100" d="100"/>
        </p:scale>
        <p:origin x="-288" y="-150"/>
      </p:cViewPr>
      <p:guideLst>
        <p:guide orient="horz" pos="1578"/>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19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E8B41B-E2FB-455F-A13A-1ACDBA46969B}" type="datetimeFigureOut">
              <a:rPr lang="en-CA" smtClean="0"/>
              <a:pPr/>
              <a:t>06/06/2017</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DAE53E-AF59-4A06-B97B-97F06BE57D8F}" type="slidenum">
              <a:rPr lang="en-CA" smtClean="0"/>
              <a:pPr/>
              <a:t>‹#›</a:t>
            </a:fld>
            <a:endParaRPr lang="en-CA"/>
          </a:p>
        </p:txBody>
      </p:sp>
    </p:spTree>
    <p:extLst>
      <p:ext uri="{BB962C8B-B14F-4D97-AF65-F5344CB8AC3E}">
        <p14:creationId xmlns:p14="http://schemas.microsoft.com/office/powerpoint/2010/main" xmlns="" val="360785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7B8B3-1797-4702-8AD0-231E5B3DDA1A}" type="datetimeFigureOut">
              <a:rPr lang="en-CA" smtClean="0"/>
              <a:pPr/>
              <a:t>06/06/2017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9F795-92B6-4206-8CEE-DBF749B87AE6}" type="slidenum">
              <a:rPr lang="en-CA" smtClean="0"/>
              <a:pPr/>
              <a:t>‹#›</a:t>
            </a:fld>
            <a:endParaRPr lang="en-CA"/>
          </a:p>
        </p:txBody>
      </p:sp>
    </p:spTree>
    <p:extLst>
      <p:ext uri="{BB962C8B-B14F-4D97-AF65-F5344CB8AC3E}">
        <p14:creationId xmlns:p14="http://schemas.microsoft.com/office/powerpoint/2010/main" xmlns="" val="19543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a:t>
            </a:fld>
            <a:endParaRPr lang="en-CA"/>
          </a:p>
        </p:txBody>
      </p:sp>
    </p:spTree>
    <p:extLst>
      <p:ext uri="{BB962C8B-B14F-4D97-AF65-F5344CB8AC3E}">
        <p14:creationId xmlns:p14="http://schemas.microsoft.com/office/powerpoint/2010/main" xmlns="" val="222331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10</a:t>
            </a:fld>
            <a:endParaRPr lang="en-CA"/>
          </a:p>
        </p:txBody>
      </p:sp>
    </p:spTree>
    <p:extLst>
      <p:ext uri="{BB962C8B-B14F-4D97-AF65-F5344CB8AC3E}">
        <p14:creationId xmlns:p14="http://schemas.microsoft.com/office/powerpoint/2010/main" xmlns="" val="153997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11</a:t>
            </a:fld>
            <a:endParaRPr lang="en-CA"/>
          </a:p>
        </p:txBody>
      </p:sp>
    </p:spTree>
    <p:extLst>
      <p:ext uri="{BB962C8B-B14F-4D97-AF65-F5344CB8AC3E}">
        <p14:creationId xmlns:p14="http://schemas.microsoft.com/office/powerpoint/2010/main" xmlns="" val="337011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12</a:t>
            </a:fld>
            <a:endParaRPr lang="en-CA"/>
          </a:p>
        </p:txBody>
      </p:sp>
    </p:spTree>
    <p:extLst>
      <p:ext uri="{BB962C8B-B14F-4D97-AF65-F5344CB8AC3E}">
        <p14:creationId xmlns:p14="http://schemas.microsoft.com/office/powerpoint/2010/main" xmlns="" val="270897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13</a:t>
            </a:fld>
            <a:endParaRPr lang="en-CA"/>
          </a:p>
        </p:txBody>
      </p:sp>
    </p:spTree>
    <p:extLst>
      <p:ext uri="{BB962C8B-B14F-4D97-AF65-F5344CB8AC3E}">
        <p14:creationId xmlns:p14="http://schemas.microsoft.com/office/powerpoint/2010/main" xmlns="" val="150256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14</a:t>
            </a:fld>
            <a:endParaRPr lang="en-CA"/>
          </a:p>
        </p:txBody>
      </p:sp>
    </p:spTree>
    <p:extLst>
      <p:ext uri="{BB962C8B-B14F-4D97-AF65-F5344CB8AC3E}">
        <p14:creationId xmlns:p14="http://schemas.microsoft.com/office/powerpoint/2010/main" xmlns="" val="390973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15</a:t>
            </a:fld>
            <a:endParaRPr lang="en-CA"/>
          </a:p>
        </p:txBody>
      </p:sp>
    </p:spTree>
    <p:extLst>
      <p:ext uri="{BB962C8B-B14F-4D97-AF65-F5344CB8AC3E}">
        <p14:creationId xmlns:p14="http://schemas.microsoft.com/office/powerpoint/2010/main" xmlns="" val="28830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16</a:t>
            </a:fld>
            <a:endParaRPr lang="en-CA"/>
          </a:p>
        </p:txBody>
      </p:sp>
    </p:spTree>
    <p:extLst>
      <p:ext uri="{BB962C8B-B14F-4D97-AF65-F5344CB8AC3E}">
        <p14:creationId xmlns:p14="http://schemas.microsoft.com/office/powerpoint/2010/main" xmlns="" val="251918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2</a:t>
            </a:fld>
            <a:endParaRPr lang="en-CA"/>
          </a:p>
        </p:txBody>
      </p:sp>
    </p:spTree>
    <p:extLst>
      <p:ext uri="{BB962C8B-B14F-4D97-AF65-F5344CB8AC3E}">
        <p14:creationId xmlns:p14="http://schemas.microsoft.com/office/powerpoint/2010/main" xmlns="" val="394920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3</a:t>
            </a:fld>
            <a:endParaRPr lang="en-CA"/>
          </a:p>
        </p:txBody>
      </p:sp>
    </p:spTree>
    <p:extLst>
      <p:ext uri="{BB962C8B-B14F-4D97-AF65-F5344CB8AC3E}">
        <p14:creationId xmlns:p14="http://schemas.microsoft.com/office/powerpoint/2010/main" xmlns="" val="321913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4</a:t>
            </a:fld>
            <a:endParaRPr lang="en-CA"/>
          </a:p>
        </p:txBody>
      </p:sp>
    </p:spTree>
    <p:extLst>
      <p:ext uri="{BB962C8B-B14F-4D97-AF65-F5344CB8AC3E}">
        <p14:creationId xmlns:p14="http://schemas.microsoft.com/office/powerpoint/2010/main" xmlns="" val="437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5</a:t>
            </a:fld>
            <a:endParaRPr lang="en-CA"/>
          </a:p>
        </p:txBody>
      </p:sp>
    </p:spTree>
    <p:extLst>
      <p:ext uri="{BB962C8B-B14F-4D97-AF65-F5344CB8AC3E}">
        <p14:creationId xmlns:p14="http://schemas.microsoft.com/office/powerpoint/2010/main" xmlns="" val="76333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6</a:t>
            </a:fld>
            <a:endParaRPr lang="en-CA"/>
          </a:p>
        </p:txBody>
      </p:sp>
    </p:spTree>
    <p:extLst>
      <p:ext uri="{BB962C8B-B14F-4D97-AF65-F5344CB8AC3E}">
        <p14:creationId xmlns:p14="http://schemas.microsoft.com/office/powerpoint/2010/main" xmlns="" val="323631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7</a:t>
            </a:fld>
            <a:endParaRPr lang="en-CA"/>
          </a:p>
        </p:txBody>
      </p:sp>
    </p:spTree>
    <p:extLst>
      <p:ext uri="{BB962C8B-B14F-4D97-AF65-F5344CB8AC3E}">
        <p14:creationId xmlns:p14="http://schemas.microsoft.com/office/powerpoint/2010/main" xmlns="" val="393994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8</a:t>
            </a:fld>
            <a:endParaRPr lang="en-CA"/>
          </a:p>
        </p:txBody>
      </p:sp>
    </p:spTree>
    <p:extLst>
      <p:ext uri="{BB962C8B-B14F-4D97-AF65-F5344CB8AC3E}">
        <p14:creationId xmlns:p14="http://schemas.microsoft.com/office/powerpoint/2010/main" xmlns="" val="61893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99F795-92B6-4206-8CEE-DBF749B87AE6}" type="slidenum">
              <a:rPr lang="en-CA" smtClean="0"/>
              <a:pPr/>
              <a:t>9</a:t>
            </a:fld>
            <a:endParaRPr lang="en-CA"/>
          </a:p>
        </p:txBody>
      </p:sp>
    </p:spTree>
    <p:extLst>
      <p:ext uri="{BB962C8B-B14F-4D97-AF65-F5344CB8AC3E}">
        <p14:creationId xmlns:p14="http://schemas.microsoft.com/office/powerpoint/2010/main" xmlns="" val="3265855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6.xml"/><Relationship Id="rId4" Type="http://schemas.openxmlformats.org/officeDocument/2006/relationships/tags" Target="../tags/tag57.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image" Target="../media/image4.png"/><Relationship Id="rId4" Type="http://schemas.openxmlformats.org/officeDocument/2006/relationships/tags" Target="../tags/tag61.xml"/><Relationship Id="rId9"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5.png"/><Relationship Id="rId4" Type="http://schemas.openxmlformats.org/officeDocument/2006/relationships/tags" Target="../tags/tag69.xml"/><Relationship Id="rId9"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9.xml"/><Relationship Id="rId4" Type="http://schemas.openxmlformats.org/officeDocument/2006/relationships/tags" Target="../tags/tag8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0.xml"/><Relationship Id="rId1" Type="http://schemas.openxmlformats.org/officeDocument/2006/relationships/tags" Target="../tags/tag8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4.xml"/><Relationship Id="rId5" Type="http://schemas.openxmlformats.org/officeDocument/2006/relationships/tags" Target="../tags/tag40.xml"/><Relationship Id="rId4" Type="http://schemas.openxmlformats.org/officeDocument/2006/relationships/tags" Target="../tags/tag3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RF_Presentation cover">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5"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414000" y="0"/>
            <a:ext cx="8316000" cy="4269517"/>
          </a:xfrm>
          <a:prstGeom prst="rect">
            <a:avLst/>
          </a:prstGeom>
        </p:spPr>
      </p:pic>
      <p:sp>
        <p:nvSpPr>
          <p:cNvPr id="2" name="Title 1"/>
          <p:cNvSpPr>
            <a:spLocks noGrp="1"/>
          </p:cNvSpPr>
          <p:nvPr>
            <p:ph type="title" hasCustomPrompt="1"/>
            <p:custDataLst>
              <p:tags r:id="rId2"/>
            </p:custDataLst>
          </p:nvPr>
        </p:nvSpPr>
        <p:spPr>
          <a:xfrm>
            <a:off x="853200" y="1962000"/>
            <a:ext cx="7560000" cy="468313"/>
          </a:xfrm>
        </p:spPr>
        <p:txBody>
          <a:bodyPr/>
          <a:lstStyle>
            <a:lvl1pPr>
              <a:defRPr baseline="0">
                <a:solidFill>
                  <a:schemeClr val="bg1"/>
                </a:solidFill>
              </a:defRPr>
            </a:lvl1pPr>
          </a:lstStyle>
          <a:p>
            <a:r>
              <a:rPr lang="en-CA" smtClean="0"/>
              <a:t>Title</a:t>
            </a:r>
            <a:endParaRPr lang="en-CA"/>
          </a:p>
        </p:txBody>
      </p:sp>
      <p:sp>
        <p:nvSpPr>
          <p:cNvPr id="3" name="Text Placeholder 2"/>
          <p:cNvSpPr>
            <a:spLocks noGrp="1"/>
          </p:cNvSpPr>
          <p:nvPr>
            <p:ph type="body" sz="half" idx="1" hasCustomPrompt="1"/>
            <p:custDataLst>
              <p:tags r:id="rId3"/>
            </p:custDataLst>
          </p:nvPr>
        </p:nvSpPr>
        <p:spPr>
          <a:xfrm>
            <a:off x="853200" y="2433600"/>
            <a:ext cx="7560000" cy="1764000"/>
          </a:xfrm>
          <a:prstGeom prst="rect">
            <a:avLst/>
          </a:prstGeom>
        </p:spPr>
        <p:txBody>
          <a:bodyPr wrap="square"/>
          <a:lstStyle>
            <a:lvl1pPr>
              <a:defRPr sz="1800" baseline="0">
                <a:solidFill>
                  <a:schemeClr val="bg1"/>
                </a:solidFill>
              </a:defRPr>
            </a:lvl1pPr>
            <a:lvl2pPr>
              <a:defRPr>
                <a:solidFill>
                  <a:schemeClr val="bg1"/>
                </a:solidFill>
              </a:defRPr>
            </a:lvl2pPr>
          </a:lstStyle>
          <a:p>
            <a:pPr lvl="0"/>
            <a:r>
              <a:rPr lang="en-CA" smtClean="0"/>
              <a:t>First name surname</a:t>
            </a:r>
          </a:p>
          <a:p>
            <a:pPr lvl="0"/>
            <a:r>
              <a:rPr lang="en-CA" smtClean="0"/>
              <a:t>Position</a:t>
            </a:r>
          </a:p>
          <a:p>
            <a:pPr lvl="0"/>
            <a:r>
              <a:rPr lang="en-CA" smtClean="0"/>
              <a:t>Legal Entity</a:t>
            </a:r>
          </a:p>
          <a:p>
            <a:pPr lvl="0"/>
            <a:r>
              <a:rPr lang="en-CA" smtClean="0"/>
              <a:t>Date</a:t>
            </a:r>
          </a:p>
          <a:p>
            <a:pPr lvl="0"/>
            <a:endParaRPr lang="en-CA"/>
          </a:p>
        </p:txBody>
      </p:sp>
    </p:spTree>
    <p:extLst>
      <p:ext uri="{BB962C8B-B14F-4D97-AF65-F5344CB8AC3E}">
        <p14:creationId xmlns:p14="http://schemas.microsoft.com/office/powerpoint/2010/main" xmlns:p15="http://schemas.microsoft.com/office/powerpoint/2012/main" xmlns="" val="36092614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RF_Text and char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58775" y="431800"/>
            <a:ext cx="8424000" cy="503238"/>
          </a:xfrm>
        </p:spPr>
        <p:txBody>
          <a:bodyPr/>
          <a:lstStyle>
            <a:lvl1pPr>
              <a:defRPr/>
            </a:lvl1pPr>
          </a:lstStyle>
          <a:p>
            <a:r>
              <a:rPr lang="en-CA" smtClean="0"/>
              <a:t>Text and half page chart</a:t>
            </a:r>
            <a:endParaRPr lang="en-CA"/>
          </a:p>
        </p:txBody>
      </p:sp>
      <p:sp>
        <p:nvSpPr>
          <p:cNvPr id="3" name="Text Placeholder 2"/>
          <p:cNvSpPr>
            <a:spLocks noGrp="1"/>
          </p:cNvSpPr>
          <p:nvPr>
            <p:ph type="body" sz="half" idx="1" hasCustomPrompt="1"/>
            <p:custDataLst>
              <p:tags r:id="rId2"/>
            </p:custDataLst>
          </p:nvPr>
        </p:nvSpPr>
        <p:spPr>
          <a:xfrm>
            <a:off x="358775" y="1042988"/>
            <a:ext cx="4136400" cy="5038725"/>
          </a:xfrm>
          <a:prstGeom prst="rect">
            <a:avLst/>
          </a:prstGeom>
        </p:spPr>
        <p:txBody>
          <a:bodyPr wrap="square"/>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6" name="Slide Number Placeholder 5"/>
          <p:cNvSpPr>
            <a:spLocks noGrp="1"/>
          </p:cNvSpPr>
          <p:nvPr>
            <p:ph type="sldNum" sz="quarter" idx="11"/>
            <p:custDataLst>
              <p:tags r:id="rId3"/>
            </p:custDataLst>
          </p:nvPr>
        </p:nvSpPr>
        <p:spPr>
          <a:xfrm>
            <a:off x="358775" y="6529388"/>
            <a:ext cx="179388" cy="179387"/>
          </a:xfrm>
        </p:spPr>
        <p:txBody>
          <a:bodyPr/>
          <a:lstStyle>
            <a:lvl1pPr>
              <a:defRPr/>
            </a:lvl1pPr>
          </a:lstStyle>
          <a:p>
            <a:fld id="{AD972588-2F52-4EC8-BA3F-A8BECB387D9B}" type="slidenum">
              <a:rPr lang="en-CA" smtClean="0"/>
              <a:pPr/>
              <a:t>‹#›</a:t>
            </a:fld>
            <a:endParaRPr lang="en-CA"/>
          </a:p>
        </p:txBody>
      </p:sp>
      <p:sp>
        <p:nvSpPr>
          <p:cNvPr id="8" name="Chart Placeholder 7"/>
          <p:cNvSpPr>
            <a:spLocks noGrp="1"/>
          </p:cNvSpPr>
          <p:nvPr>
            <p:ph type="chart" sz="quarter" idx="12" hasCustomPrompt="1"/>
            <p:custDataLst>
              <p:tags r:id="rId4"/>
            </p:custDataLst>
          </p:nvPr>
        </p:nvSpPr>
        <p:spPr>
          <a:xfrm>
            <a:off x="4644000" y="1044000"/>
            <a:ext cx="4136400" cy="5040000"/>
          </a:xfrm>
        </p:spPr>
        <p:txBody>
          <a:bodyPr/>
          <a:lstStyle>
            <a:lvl1pPr>
              <a:defRPr lang="en-GB" sz="2200" kern="1200" baseline="0">
                <a:solidFill>
                  <a:schemeClr val="tx1"/>
                </a:solidFill>
                <a:latin typeface="Arial" pitchFamily="34" charset="0"/>
                <a:ea typeface="+mn-ea"/>
                <a:cs typeface="Arial" pitchFamily="34" charset="0"/>
              </a:defRPr>
            </a:lvl1pPr>
          </a:lstStyle>
          <a:p>
            <a:r>
              <a:rPr lang="en-GB" sz="2200" kern="1200" baseline="0" smtClean="0">
                <a:solidFill>
                  <a:schemeClr val="tx1"/>
                </a:solidFill>
                <a:latin typeface="Arial" pitchFamily="34" charset="0"/>
                <a:ea typeface="+mn-ea"/>
                <a:cs typeface="Arial" pitchFamily="34" charset="0"/>
              </a:rPr>
              <a:t>Click to insert a chart</a:t>
            </a:r>
            <a:endParaRPr lang="en-GB"/>
          </a:p>
        </p:txBody>
      </p:sp>
      <p:sp>
        <p:nvSpPr>
          <p:cNvPr id="7" name="Line 16"/>
          <p:cNvSpPr>
            <a:spLocks noChangeShapeType="1"/>
          </p:cNvSpPr>
          <p:nvPr userDrawn="1">
            <p:custDataLst>
              <p:tags r:id="rId5"/>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4" name="Footer Placeholder 3"/>
          <p:cNvSpPr>
            <a:spLocks noGrp="1"/>
          </p:cNvSpPr>
          <p:nvPr>
            <p:ph type="ftr" sz="quarter" idx="13"/>
            <p:custDataLst>
              <p:tags r:id="rId6"/>
            </p:custDataLst>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7327765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RF_Tabl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smtClean="0"/>
              <a:t>Full page table</a:t>
            </a:r>
            <a:endParaRPr lang="en-CA"/>
          </a:p>
        </p:txBody>
      </p:sp>
      <p:sp>
        <p:nvSpPr>
          <p:cNvPr id="3" name="Footer Placeholder 2"/>
          <p:cNvSpPr>
            <a:spLocks noGrp="1"/>
          </p:cNvSpPr>
          <p:nvPr>
            <p:ph type="ftr" sz="quarter" idx="10"/>
            <p:custDataLst>
              <p:tags r:id="rId2"/>
            </p:custDataLst>
          </p:nvPr>
        </p:nvSpPr>
        <p:spPr/>
        <p:txBody>
          <a:bodyPr/>
          <a:lstStyle/>
          <a:p>
            <a:endParaRPr lang="en-CA"/>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a:p>
        </p:txBody>
      </p:sp>
      <p:sp>
        <p:nvSpPr>
          <p:cNvPr id="6" name="Text Placeholder 5"/>
          <p:cNvSpPr>
            <a:spLocks noGrp="1"/>
          </p:cNvSpPr>
          <p:nvPr>
            <p:ph type="body" sz="quarter" idx="12" hasCustomPrompt="1"/>
            <p:custDataLst>
              <p:tags r:id="rId4"/>
            </p:custDataLst>
          </p:nvPr>
        </p:nvSpPr>
        <p:spPr>
          <a:xfrm>
            <a:off x="358774" y="1051200"/>
            <a:ext cx="8424000" cy="432000"/>
          </a:xfrm>
          <a:prstGeom prst="rect">
            <a:avLst/>
          </a:prstGeom>
        </p:spPr>
        <p:txBody>
          <a:bodyPr wrap="none" lIns="0" tIns="0" rIns="0" bIns="0"/>
          <a:lstStyle>
            <a:lvl1pPr>
              <a:defRPr sz="2200" baseline="0">
                <a:solidFill>
                  <a:schemeClr val="tx2"/>
                </a:solidFill>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pPr lvl="0"/>
            <a:r>
              <a:rPr lang="en-CA" smtClean="0"/>
              <a:t>Main heading</a:t>
            </a:r>
          </a:p>
        </p:txBody>
      </p:sp>
      <p:sp>
        <p:nvSpPr>
          <p:cNvPr id="8" name="Table Placeholder 7"/>
          <p:cNvSpPr>
            <a:spLocks noGrp="1"/>
          </p:cNvSpPr>
          <p:nvPr>
            <p:ph type="tbl" sz="quarter" idx="13" hasCustomPrompt="1"/>
            <p:custDataLst>
              <p:tags r:id="rId5"/>
            </p:custDataLst>
          </p:nvPr>
        </p:nvSpPr>
        <p:spPr>
          <a:xfrm>
            <a:off x="360000" y="1558800"/>
            <a:ext cx="8424000" cy="4388400"/>
          </a:xfrm>
          <a:prstGeom prst="rect">
            <a:avLst/>
          </a:prstGeom>
        </p:spPr>
        <p:txBody>
          <a:bodyPr wrap="square" lIns="0" tIns="0" rIns="0" bIns="0"/>
          <a:lstStyle>
            <a:lvl1pPr>
              <a:defRPr/>
            </a:lvl1pPr>
          </a:lstStyle>
          <a:p>
            <a:pPr lvl="1"/>
            <a:r>
              <a:rPr lang="en-GB" smtClean="0"/>
              <a:t>Click to insert table</a:t>
            </a:r>
            <a:endParaRPr lang="en-GB"/>
          </a:p>
        </p:txBody>
      </p:sp>
      <p:sp>
        <p:nvSpPr>
          <p:cNvPr id="7" name="Line 16"/>
          <p:cNvSpPr>
            <a:spLocks noChangeShapeType="1"/>
          </p:cNvSpPr>
          <p:nvPr userDrawn="1">
            <p:custDataLst>
              <p:tags r:id="rId6"/>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xmlns:p15="http://schemas.microsoft.com/office/powerpoint/2012/main" xmlns="" val="1771089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RF_Map">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a:lvl1pPr>
          </a:lstStyle>
          <a:p>
            <a:r>
              <a:rPr lang="en-CA" smtClean="0"/>
              <a:t>Slide title</a:t>
            </a:r>
            <a:endParaRPr lang="en-CA"/>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CA" smtClean="0"/>
              <a:pPr/>
              <a:t>‹#›</a:t>
            </a:fld>
            <a:endParaRPr lang="en-CA"/>
          </a:p>
        </p:txBody>
      </p:sp>
      <p:sp>
        <p:nvSpPr>
          <p:cNvPr id="9" name="Line 16"/>
          <p:cNvSpPr>
            <a:spLocks noChangeShapeType="1"/>
          </p:cNvSpPr>
          <p:nvPr userDrawn="1">
            <p:custDataLst>
              <p:tags r:id="rId3"/>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2" name="Footer Placeholder 1"/>
          <p:cNvSpPr>
            <a:spLocks noGrp="1"/>
          </p:cNvSpPr>
          <p:nvPr>
            <p:ph type="ftr" sz="quarter" idx="12"/>
            <p:custDataLst>
              <p:tags r:id="rId4"/>
            </p:custDataLst>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6082742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RF_Quotation - half page landscape imag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60000" y="432000"/>
            <a:ext cx="8424000" cy="504000"/>
          </a:xfrm>
          <a:prstGeom prst="rect">
            <a:avLst/>
          </a:prstGeom>
        </p:spPr>
        <p:txBody>
          <a:bodyPr wrap="square" lIns="0" tIns="0" rIns="0" bIns="0"/>
          <a:lstStyle>
            <a:lvl1pPr>
              <a:defRPr/>
            </a:lvl1pPr>
          </a:lstStyle>
          <a:p>
            <a:r>
              <a:rPr lang="en-CA" smtClean="0"/>
              <a:t>Quotation – half page landscape image</a:t>
            </a:r>
            <a:endParaRPr lang="en-CA"/>
          </a:p>
        </p:txBody>
      </p:sp>
      <p:sp>
        <p:nvSpPr>
          <p:cNvPr id="3" name="Footer Placeholder 2"/>
          <p:cNvSpPr>
            <a:spLocks noGrp="1"/>
          </p:cNvSpPr>
          <p:nvPr>
            <p:ph type="ftr" sz="quarter" idx="10"/>
            <p:custDataLst>
              <p:tags r:id="rId2"/>
            </p:custDataLst>
          </p:nvPr>
        </p:nvSpPr>
        <p:spPr/>
        <p:txBody>
          <a:bodyPr/>
          <a:lstStyle/>
          <a:p>
            <a:endParaRPr lang="en-CA"/>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a:p>
        </p:txBody>
      </p:sp>
      <p:sp>
        <p:nvSpPr>
          <p:cNvPr id="6" name="Text Placeholder 5"/>
          <p:cNvSpPr>
            <a:spLocks noGrp="1"/>
          </p:cNvSpPr>
          <p:nvPr>
            <p:ph type="body" sz="quarter" idx="12" hasCustomPrompt="1"/>
            <p:custDataLst>
              <p:tags r:id="rId4"/>
            </p:custDataLst>
          </p:nvPr>
        </p:nvSpPr>
        <p:spPr>
          <a:xfrm>
            <a:off x="360000" y="1044000"/>
            <a:ext cx="8424000" cy="1620000"/>
          </a:xfrm>
          <a:prstGeom prst="rect">
            <a:avLst/>
          </a:prstGeom>
        </p:spPr>
        <p:txBody>
          <a:bodyPr/>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pic>
        <p:nvPicPr>
          <p:cNvPr id="7" name="Picture 3"/>
          <p:cNvPicPr>
            <a:picLocks noChangeAspect="1" noChangeArrowheads="1"/>
          </p:cNvPicPr>
          <p:nvPr userDrawn="1">
            <p:custDataLst>
              <p:tags r:id="rId5"/>
            </p:custDataLst>
          </p:nvPr>
        </p:nvPicPr>
        <p:blipFill>
          <a:blip r:embed="rId10"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360363" y="2898000"/>
            <a:ext cx="8434800" cy="1297296"/>
          </a:xfrm>
          <a:prstGeom prst="rect">
            <a:avLst/>
          </a:prstGeom>
          <a:solidFill>
            <a:schemeClr val="bg1">
              <a:lumMod val="85000"/>
            </a:schemeClr>
          </a:solidFill>
          <a:extLst/>
        </p:spPr>
      </p:pic>
      <p:sp>
        <p:nvSpPr>
          <p:cNvPr id="9" name="Text Placeholder 8"/>
          <p:cNvSpPr>
            <a:spLocks noGrp="1"/>
          </p:cNvSpPr>
          <p:nvPr>
            <p:ph type="body" sz="quarter" idx="13" hasCustomPrompt="1"/>
            <p:custDataLst>
              <p:tags r:id="rId6"/>
            </p:custDataLst>
          </p:nvPr>
        </p:nvSpPr>
        <p:spPr>
          <a:xfrm>
            <a:off x="1249200" y="3092400"/>
            <a:ext cx="6660000" cy="900000"/>
          </a:xfrm>
          <a:prstGeom prst="rect">
            <a:avLst/>
          </a:prstGeom>
        </p:spPr>
        <p:txBody>
          <a:bodyPr anchor="ctr" anchorCtr="0"/>
          <a:lstStyle>
            <a:lvl1pPr>
              <a:defRPr sz="1800" i="1">
                <a:solidFill>
                  <a:schemeClr val="tx1"/>
                </a:solidFill>
              </a:defRPr>
            </a:lvl1pPr>
            <a:lvl2pPr>
              <a:defRPr sz="1800" i="1">
                <a:solidFill>
                  <a:schemeClr val="tx1"/>
                </a:solidFill>
              </a:defRPr>
            </a:lvl2pPr>
            <a:lvl3pPr>
              <a:defRPr sz="1800" i="1">
                <a:solidFill>
                  <a:schemeClr val="tx1"/>
                </a:solidFill>
              </a:defRPr>
            </a:lvl3pPr>
            <a:lvl4pPr>
              <a:defRPr sz="1800" i="1">
                <a:solidFill>
                  <a:schemeClr val="tx1"/>
                </a:solidFill>
              </a:defRPr>
            </a:lvl4pPr>
            <a:lvl5pPr>
              <a:defRPr sz="1800" i="1">
                <a:solidFill>
                  <a:schemeClr val="tx1"/>
                </a:solidFill>
              </a:defRPr>
            </a:lvl5pPr>
          </a:lstStyle>
          <a:p>
            <a:pPr lvl="0"/>
            <a:r>
              <a:rPr lang="en-CA" i="1" smtClean="0"/>
              <a:t>Quote box, no more than 30 words</a:t>
            </a:r>
            <a:endParaRPr lang="en-CA" smtClean="0"/>
          </a:p>
        </p:txBody>
      </p:sp>
      <p:sp>
        <p:nvSpPr>
          <p:cNvPr id="10" name="Line 16"/>
          <p:cNvSpPr>
            <a:spLocks noChangeShapeType="1"/>
          </p:cNvSpPr>
          <p:nvPr userDrawn="1">
            <p:custDataLst>
              <p:tags r:id="rId7"/>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11" name="Picture Placeholder 10"/>
          <p:cNvSpPr>
            <a:spLocks noGrp="1"/>
          </p:cNvSpPr>
          <p:nvPr>
            <p:ph type="pic" sz="quarter" idx="14"/>
            <p:custDataLst>
              <p:tags r:id="rId8"/>
            </p:custDataLst>
          </p:nvPr>
        </p:nvSpPr>
        <p:spPr>
          <a:xfrm>
            <a:off x="360000" y="4190400"/>
            <a:ext cx="8434800" cy="2005200"/>
          </a:xfrm>
        </p:spPr>
        <p:txBody>
          <a:bodyPr/>
          <a:lstStyle/>
          <a:p>
            <a:endParaRPr lang="en-GB"/>
          </a:p>
        </p:txBody>
      </p:sp>
    </p:spTree>
    <p:extLst>
      <p:ext uri="{BB962C8B-B14F-4D97-AF65-F5344CB8AC3E}">
        <p14:creationId xmlns:p14="http://schemas.microsoft.com/office/powerpoint/2010/main" xmlns:p15="http://schemas.microsoft.com/office/powerpoint/2012/main" xmlns="" val="32724678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RF_Quotation - half page portrait imag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CA"/>
          </a:p>
        </p:txBody>
      </p:sp>
      <p:sp>
        <p:nvSpPr>
          <p:cNvPr id="4" name="Slide Number Placeholder 3"/>
          <p:cNvSpPr>
            <a:spLocks noGrp="1"/>
          </p:cNvSpPr>
          <p:nvPr>
            <p:ph type="sldNum" sz="quarter" idx="11"/>
            <p:custDataLst>
              <p:tags r:id="rId2"/>
            </p:custDataLst>
          </p:nvPr>
        </p:nvSpPr>
        <p:spPr/>
        <p:txBody>
          <a:bodyPr/>
          <a:lstStyle/>
          <a:p>
            <a:fld id="{86A0AFEE-FA06-480F-B566-682FAB0A11CC}" type="slidenum">
              <a:rPr lang="en-CA" smtClean="0"/>
              <a:pPr/>
              <a:t>‹#›</a:t>
            </a:fld>
            <a:endParaRPr lang="en-CA"/>
          </a:p>
        </p:txBody>
      </p:sp>
      <p:pic>
        <p:nvPicPr>
          <p:cNvPr id="5" name="Picture 3"/>
          <p:cNvPicPr preferRelativeResize="0">
            <a:picLocks noChangeAspect="1" noChangeArrowheads="1"/>
          </p:cNvPicPr>
          <p:nvPr userDrawn="1">
            <p:custDataLst>
              <p:tags r:id="rId3"/>
            </p:custDataLst>
          </p:nvPr>
        </p:nvPicPr>
        <p:blipFill>
          <a:blip r:embed="rId10"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5040000" y="1079500"/>
            <a:ext cx="3746500" cy="2054225"/>
          </a:xfrm>
          <a:prstGeom prst="rect">
            <a:avLst/>
          </a:prstGeom>
          <a:solidFill>
            <a:schemeClr val="bg1">
              <a:lumMod val="85000"/>
            </a:schemeClr>
          </a:solidFill>
          <a:extLst/>
        </p:spPr>
      </p:pic>
      <p:sp>
        <p:nvSpPr>
          <p:cNvPr id="7" name="Text Placeholder 6"/>
          <p:cNvSpPr>
            <a:spLocks noGrp="1"/>
          </p:cNvSpPr>
          <p:nvPr>
            <p:ph type="body" sz="quarter" idx="12" hasCustomPrompt="1"/>
            <p:custDataLst>
              <p:tags r:id="rId4"/>
            </p:custDataLst>
          </p:nvPr>
        </p:nvSpPr>
        <p:spPr>
          <a:xfrm>
            <a:off x="360362" y="1044000"/>
            <a:ext cx="4132800" cy="5040000"/>
          </a:xfrm>
          <a:prstGeom prst="rect">
            <a:avLst/>
          </a:prstGeom>
        </p:spPr>
        <p:txBody>
          <a:bodyPr/>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9" name="Text Placeholder 8"/>
          <p:cNvSpPr>
            <a:spLocks noGrp="1"/>
          </p:cNvSpPr>
          <p:nvPr>
            <p:ph type="body" sz="quarter" idx="13" hasCustomPrompt="1"/>
            <p:custDataLst>
              <p:tags r:id="rId5"/>
            </p:custDataLst>
          </p:nvPr>
        </p:nvSpPr>
        <p:spPr>
          <a:xfrm>
            <a:off x="5922000" y="1332000"/>
            <a:ext cx="1940400" cy="1620000"/>
          </a:xfrm>
          <a:prstGeom prst="rect">
            <a:avLst/>
          </a:prstGeom>
        </p:spPr>
        <p:txBody>
          <a:bodyPr anchor="ctr" anchorCtr="0"/>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CA" i="1" smtClean="0"/>
              <a:t>Quote box, no more than 30 words</a:t>
            </a:r>
            <a:endParaRPr lang="en-CA"/>
          </a:p>
        </p:txBody>
      </p:sp>
      <p:sp>
        <p:nvSpPr>
          <p:cNvPr id="6" name="Title 5"/>
          <p:cNvSpPr>
            <a:spLocks noGrp="1"/>
          </p:cNvSpPr>
          <p:nvPr>
            <p:ph type="title" hasCustomPrompt="1"/>
            <p:custDataLst>
              <p:tags r:id="rId6"/>
            </p:custDataLst>
          </p:nvPr>
        </p:nvSpPr>
        <p:spPr/>
        <p:txBody>
          <a:bodyPr/>
          <a:lstStyle>
            <a:lvl1pPr>
              <a:defRPr baseline="0"/>
            </a:lvl1pPr>
          </a:lstStyle>
          <a:p>
            <a:r>
              <a:rPr lang="en-CA" smtClean="0"/>
              <a:t>Quotation – half page portrait image</a:t>
            </a:r>
            <a:endParaRPr lang="en-CA"/>
          </a:p>
        </p:txBody>
      </p:sp>
      <p:sp>
        <p:nvSpPr>
          <p:cNvPr id="10" name="Line 16"/>
          <p:cNvSpPr>
            <a:spLocks noChangeShapeType="1"/>
          </p:cNvSpPr>
          <p:nvPr userDrawn="1">
            <p:custDataLst>
              <p:tags r:id="rId7"/>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11" name="Picture Placeholder 10"/>
          <p:cNvSpPr>
            <a:spLocks noGrp="1"/>
          </p:cNvSpPr>
          <p:nvPr>
            <p:ph type="pic" sz="quarter" idx="14"/>
            <p:custDataLst>
              <p:tags r:id="rId8"/>
            </p:custDataLst>
          </p:nvPr>
        </p:nvSpPr>
        <p:spPr>
          <a:xfrm>
            <a:off x="5040000" y="3132000"/>
            <a:ext cx="3747600" cy="3042000"/>
          </a:xfrm>
        </p:spPr>
        <p:txBody>
          <a:bodyPr/>
          <a:lstStyle/>
          <a:p>
            <a:endParaRPr lang="en-GB"/>
          </a:p>
        </p:txBody>
      </p:sp>
    </p:spTree>
    <p:extLst>
      <p:ext uri="{BB962C8B-B14F-4D97-AF65-F5344CB8AC3E}">
        <p14:creationId xmlns:p14="http://schemas.microsoft.com/office/powerpoint/2010/main" xmlns:p15="http://schemas.microsoft.com/office/powerpoint/2012/main" xmlns="" val="3245631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RF_Standard quotation page">
    <p:spTree>
      <p:nvGrpSpPr>
        <p:cNvPr id="1" name=""/>
        <p:cNvGrpSpPr/>
        <p:nvPr/>
      </p:nvGrpSpPr>
      <p:grpSpPr>
        <a:xfrm>
          <a:off x="0" y="0"/>
          <a:ext cx="0" cy="0"/>
          <a:chOff x="0" y="0"/>
          <a:chExt cx="0" cy="0"/>
        </a:xfrm>
      </p:grpSpPr>
      <p:pic>
        <p:nvPicPr>
          <p:cNvPr id="7" name="Picture 15"/>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gray">
          <a:xfrm>
            <a:off x="223838" y="188913"/>
            <a:ext cx="1468437" cy="10795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
        <p:nvSpPr>
          <p:cNvPr id="5" name="Text Placeholder 4"/>
          <p:cNvSpPr>
            <a:spLocks noGrp="1"/>
          </p:cNvSpPr>
          <p:nvPr>
            <p:ph type="body" sz="quarter" idx="10" hasCustomPrompt="1"/>
            <p:custDataLst>
              <p:tags r:id="rId2"/>
            </p:custDataLst>
          </p:nvPr>
        </p:nvSpPr>
        <p:spPr>
          <a:xfrm>
            <a:off x="1922400" y="907200"/>
            <a:ext cx="5040000" cy="4860000"/>
          </a:xfrm>
          <a:prstGeom prst="rect">
            <a:avLst/>
          </a:prstGeom>
        </p:spPr>
        <p:txBody>
          <a:bodyPr anchor="ctr" anchorCtr="0"/>
          <a:lstStyle>
            <a:lvl1pPr>
              <a:defRPr sz="1800">
                <a:solidFill>
                  <a:schemeClr val="tx1"/>
                </a:solidFill>
              </a:defRPr>
            </a:lvl1pPr>
            <a:lvl2pPr>
              <a:defRPr sz="1800">
                <a:solidFill>
                  <a:schemeClr val="tx2"/>
                </a:solidFill>
              </a:defRPr>
            </a:lvl2pPr>
          </a:lstStyle>
          <a:p>
            <a:pPr lvl="0"/>
            <a:r>
              <a:rPr lang="en-CA" smtClean="0"/>
              <a:t>Quote slide, 50 words or fewer</a:t>
            </a:r>
          </a:p>
          <a:p>
            <a:pPr lvl="1"/>
            <a:r>
              <a:rPr lang="en-CA" smtClean="0"/>
              <a:t>Name surname, position, entity</a:t>
            </a:r>
            <a:endParaRPr lang="en-CA"/>
          </a:p>
        </p:txBody>
      </p:sp>
      <p:pic>
        <p:nvPicPr>
          <p:cNvPr id="6" name="Picture 19"/>
          <p:cNvPicPr>
            <a:picLocks noChangeAspect="1" noChangeArrowheads="1"/>
          </p:cNvPicPr>
          <p:nvPr userDrawn="1">
            <p:custDataLst>
              <p:tags r:id="rId3"/>
            </p:custDataLst>
          </p:nvPr>
        </p:nvPicPr>
        <p:blipFill>
          <a:blip r:embed="rId6"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gray">
          <a:xfrm>
            <a:off x="7310438" y="5114925"/>
            <a:ext cx="1468437" cy="10795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Tree>
    <p:extLst>
      <p:ext uri="{BB962C8B-B14F-4D97-AF65-F5344CB8AC3E}">
        <p14:creationId xmlns:p14="http://schemas.microsoft.com/office/powerpoint/2010/main" xmlns:p15="http://schemas.microsoft.com/office/powerpoint/2012/main" xmlns="" val="22259955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RF_Standard CV">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smtClean="0"/>
              <a:t>Standard CV</a:t>
            </a:r>
            <a:endParaRPr lang="en-CA"/>
          </a:p>
        </p:txBody>
      </p:sp>
      <p:sp>
        <p:nvSpPr>
          <p:cNvPr id="3" name="Footer Placeholder 2"/>
          <p:cNvSpPr>
            <a:spLocks noGrp="1"/>
          </p:cNvSpPr>
          <p:nvPr>
            <p:ph type="ftr" sz="quarter" idx="10"/>
            <p:custDataLst>
              <p:tags r:id="rId2"/>
            </p:custDataLst>
          </p:nvPr>
        </p:nvSpPr>
        <p:spPr/>
        <p:txBody>
          <a:bodyPr/>
          <a:lstStyle/>
          <a:p>
            <a:endParaRPr lang="en-CA"/>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a:p>
        </p:txBody>
      </p:sp>
      <p:sp>
        <p:nvSpPr>
          <p:cNvPr id="10" name="Text Placeholder 9"/>
          <p:cNvSpPr>
            <a:spLocks noGrp="1"/>
          </p:cNvSpPr>
          <p:nvPr>
            <p:ph type="body" sz="quarter" idx="14" hasCustomPrompt="1"/>
            <p:custDataLst>
              <p:tags r:id="rId4"/>
            </p:custDataLst>
          </p:nvPr>
        </p:nvSpPr>
        <p:spPr>
          <a:xfrm>
            <a:off x="1296000" y="1079499"/>
            <a:ext cx="2880000" cy="5040000"/>
          </a:xfrm>
          <a:prstGeom prst="rect">
            <a:avLst/>
          </a:prstGeom>
        </p:spPr>
        <p:txBody>
          <a:bodyPr/>
          <a:lstStyle>
            <a:lvl1pPr>
              <a:defRPr sz="1700"/>
            </a:lvl1pPr>
            <a:lvl2pPr>
              <a:defRPr/>
            </a:lvl2pPr>
            <a:lvl3pPr>
              <a:defRPr baseline="0"/>
            </a:lvl3pPr>
          </a:lstStyle>
          <a:p>
            <a:pPr lvl="0"/>
            <a:r>
              <a:rPr lang="en-CA" smtClean="0"/>
              <a:t>Name Surname</a:t>
            </a:r>
          </a:p>
          <a:p>
            <a:pPr lvl="1"/>
            <a:r>
              <a:rPr lang="en-CA" smtClean="0"/>
              <a:t>Position, entity</a:t>
            </a:r>
          </a:p>
          <a:p>
            <a:pPr lvl="2"/>
            <a:r>
              <a:rPr lang="en-CA" smtClean="0"/>
              <a:t>Biography, no more than 200 words</a:t>
            </a:r>
          </a:p>
        </p:txBody>
      </p:sp>
      <p:sp>
        <p:nvSpPr>
          <p:cNvPr id="12" name="Text Placeholder 11"/>
          <p:cNvSpPr>
            <a:spLocks noGrp="1"/>
          </p:cNvSpPr>
          <p:nvPr>
            <p:ph type="body" sz="quarter" idx="15" hasCustomPrompt="1"/>
            <p:custDataLst>
              <p:tags r:id="rId5"/>
            </p:custDataLst>
          </p:nvPr>
        </p:nvSpPr>
        <p:spPr>
          <a:xfrm>
            <a:off x="5868000" y="1080000"/>
            <a:ext cx="2880000" cy="5040000"/>
          </a:xfrm>
          <a:prstGeom prst="rect">
            <a:avLst/>
          </a:prstGeom>
        </p:spPr>
        <p:txBody>
          <a:bodyPr/>
          <a:lstStyle>
            <a:lvl1pPr>
              <a:defRPr sz="1700"/>
            </a:lvl1pPr>
            <a:lvl2pPr>
              <a:defRPr/>
            </a:lvl2pPr>
            <a:lvl3pPr>
              <a:defRPr/>
            </a:lvl3pPr>
          </a:lstStyle>
          <a:p>
            <a:pPr lvl="0"/>
            <a:r>
              <a:rPr lang="en-CA" smtClean="0"/>
              <a:t>Name Surname</a:t>
            </a:r>
          </a:p>
          <a:p>
            <a:pPr lvl="1"/>
            <a:r>
              <a:rPr lang="en-CA" smtClean="0"/>
              <a:t>Position, entity</a:t>
            </a:r>
          </a:p>
          <a:p>
            <a:pPr lvl="2"/>
            <a:r>
              <a:rPr lang="en-CA" smtClean="0"/>
              <a:t>Biography, no more than 200 words</a:t>
            </a:r>
          </a:p>
        </p:txBody>
      </p:sp>
      <p:sp>
        <p:nvSpPr>
          <p:cNvPr id="9" name="Line 16"/>
          <p:cNvSpPr>
            <a:spLocks noChangeShapeType="1"/>
          </p:cNvSpPr>
          <p:nvPr userDrawn="1">
            <p:custDataLst>
              <p:tags r:id="rId6"/>
            </p:custDataLst>
          </p:nvPr>
        </p:nvSpPr>
        <p:spPr bwMode="gray">
          <a:xfrm flipH="1">
            <a:off x="538163" y="6563551"/>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7" name="Picture Placeholder 6"/>
          <p:cNvSpPr>
            <a:spLocks noGrp="1"/>
          </p:cNvSpPr>
          <p:nvPr>
            <p:ph type="pic" sz="quarter" idx="16"/>
            <p:custDataLst>
              <p:tags r:id="rId7"/>
            </p:custDataLst>
          </p:nvPr>
        </p:nvSpPr>
        <p:spPr>
          <a:xfrm>
            <a:off x="360363" y="1080000"/>
            <a:ext cx="756000" cy="936000"/>
          </a:xfrm>
        </p:spPr>
        <p:txBody>
          <a:bodyPr/>
          <a:lstStyle/>
          <a:p>
            <a:endParaRPr lang="en-GB"/>
          </a:p>
        </p:txBody>
      </p:sp>
      <p:sp>
        <p:nvSpPr>
          <p:cNvPr id="13" name="Picture Placeholder 12"/>
          <p:cNvSpPr>
            <a:spLocks noGrp="1"/>
          </p:cNvSpPr>
          <p:nvPr>
            <p:ph type="pic" sz="quarter" idx="17"/>
            <p:custDataLst>
              <p:tags r:id="rId8"/>
            </p:custDataLst>
          </p:nvPr>
        </p:nvSpPr>
        <p:spPr>
          <a:xfrm>
            <a:off x="4935600" y="1080000"/>
            <a:ext cx="756000" cy="936000"/>
          </a:xfrm>
        </p:spPr>
        <p:txBody>
          <a:bodyPr/>
          <a:lstStyle/>
          <a:p>
            <a:endParaRPr lang="en-GB"/>
          </a:p>
        </p:txBody>
      </p:sp>
    </p:spTree>
    <p:extLst>
      <p:ext uri="{BB962C8B-B14F-4D97-AF65-F5344CB8AC3E}">
        <p14:creationId xmlns:p14="http://schemas.microsoft.com/office/powerpoint/2010/main" xmlns:p15="http://schemas.microsoft.com/office/powerpoint/2012/main" xmlns="" val="21783397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RF_Standard disclaimer">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lvl1pPr>
              <a:defRPr/>
            </a:lvl1pPr>
          </a:lstStyle>
          <a:p>
            <a:endParaRPr lang="en-CA"/>
          </a:p>
        </p:txBody>
      </p:sp>
      <p:sp>
        <p:nvSpPr>
          <p:cNvPr id="5" name="Slide Number Placeholder 4"/>
          <p:cNvSpPr>
            <a:spLocks noGrp="1"/>
          </p:cNvSpPr>
          <p:nvPr>
            <p:ph type="sldNum" sz="quarter" idx="11"/>
            <p:custDataLst>
              <p:tags r:id="rId2"/>
            </p:custDataLst>
          </p:nvPr>
        </p:nvSpPr>
        <p:spPr/>
        <p:txBody>
          <a:bodyPr/>
          <a:lstStyle>
            <a:lvl1pPr>
              <a:defRPr/>
            </a:lvl1pPr>
          </a:lstStyle>
          <a:p>
            <a:fld id="{4CF3FB75-92AC-43D7-B874-1B3BEFDC3FBA}" type="slidenum">
              <a:rPr lang="en-CA" smtClean="0"/>
              <a:pPr/>
              <a:t>‹#›</a:t>
            </a:fld>
            <a:endParaRPr lang="en-CA"/>
          </a:p>
        </p:txBody>
      </p:sp>
      <p:sp>
        <p:nvSpPr>
          <p:cNvPr id="7" name="Text Placeholder 6"/>
          <p:cNvSpPr>
            <a:spLocks noGrp="1"/>
          </p:cNvSpPr>
          <p:nvPr>
            <p:ph type="body" sz="quarter" idx="12" hasCustomPrompt="1"/>
            <p:custDataLst>
              <p:tags r:id="rId3"/>
            </p:custDataLst>
          </p:nvPr>
        </p:nvSpPr>
        <p:spPr>
          <a:xfrm>
            <a:off x="360000" y="1044000"/>
            <a:ext cx="8424000" cy="5040000"/>
          </a:xfrm>
          <a:prstGeom prst="rect">
            <a:avLst/>
          </a:prstGeom>
        </p:spPr>
        <p:txBody>
          <a:bodyPr anchor="b" anchorCtr="0"/>
          <a:lstStyle>
            <a:lvl1pPr>
              <a:defRPr/>
            </a:lvl1pPr>
            <a:lvl2pPr>
              <a:defRPr sz="700" b="1">
                <a:solidFill>
                  <a:schemeClr val="tx1"/>
                </a:solidFill>
              </a:defRPr>
            </a:lvl2pPr>
            <a:lvl3pPr>
              <a:defRPr sz="700"/>
            </a:lvl3pPr>
            <a:lvl4pPr>
              <a:defRPr sz="700"/>
            </a:lvl4pPr>
            <a:lvl5pPr>
              <a:defRPr sz="700"/>
            </a:lvl5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6" name="Line 16"/>
          <p:cNvSpPr>
            <a:spLocks noChangeShapeType="1"/>
          </p:cNvSpPr>
          <p:nvPr>
            <p:custDataLst>
              <p:tags r:id="rId4"/>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xmlns:p15="http://schemas.microsoft.com/office/powerpoint/2012/main" xmlns="" val="661702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RF_Back cover">
    <p:spTree>
      <p:nvGrpSpPr>
        <p:cNvPr id="1" name=""/>
        <p:cNvGrpSpPr/>
        <p:nvPr/>
      </p:nvGrpSpPr>
      <p:grpSpPr>
        <a:xfrm>
          <a:off x="0" y="0"/>
          <a:ext cx="0" cy="0"/>
          <a:chOff x="0" y="0"/>
          <a:chExt cx="0" cy="0"/>
        </a:xfrm>
      </p:grpSpPr>
      <p:pic>
        <p:nvPicPr>
          <p:cNvPr id="4" name="Picture 3"/>
          <p:cNvPicPr/>
          <p:nvPr userDrawn="1">
            <p:custDataLst>
              <p:tags r:id="rId1"/>
            </p:custDataLst>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1335600" y="3070800"/>
            <a:ext cx="6461125" cy="720725"/>
          </a:xfrm>
          <a:prstGeom prst="rect">
            <a:avLst/>
          </a:prstGeom>
        </p:spPr>
      </p:pic>
    </p:spTree>
    <p:extLst>
      <p:ext uri="{BB962C8B-B14F-4D97-AF65-F5344CB8AC3E}">
        <p14:creationId xmlns:p14="http://schemas.microsoft.com/office/powerpoint/2010/main" xmlns:p15="http://schemas.microsoft.com/office/powerpoint/2012/main" xmlns="" val="32081144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NRF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358775" y="6529388"/>
            <a:ext cx="179388" cy="179387"/>
          </a:xfrm>
          <a:prstGeom prst="rect">
            <a:avLst/>
          </a:prstGeom>
        </p:spPr>
        <p:txBody>
          <a:bodyPr/>
          <a:lstStyle>
            <a:lvl1pPr>
              <a:defRPr/>
            </a:lvl1pPr>
          </a:lstStyle>
          <a:p>
            <a:fld id="{C219EB94-48BC-4BDB-AE90-B3BAC65062F0}" type="slidenum">
              <a:rPr lang="en-CA" smtClean="0"/>
              <a:pPr/>
              <a:t>‹#›</a:t>
            </a:fld>
            <a:endParaRPr lang="en-CA"/>
          </a:p>
        </p:txBody>
      </p:sp>
      <p:sp>
        <p:nvSpPr>
          <p:cNvPr id="6" name="Text Placeholder 5"/>
          <p:cNvSpPr>
            <a:spLocks noGrp="1"/>
          </p:cNvSpPr>
          <p:nvPr>
            <p:ph type="body" sz="quarter" idx="12" hasCustomPrompt="1"/>
            <p:custDataLst>
              <p:tags r:id="rId2"/>
            </p:custDataLst>
          </p:nvPr>
        </p:nvSpPr>
        <p:spPr>
          <a:xfrm>
            <a:off x="358775" y="432000"/>
            <a:ext cx="8420400" cy="5648400"/>
          </a:xfrm>
          <a:prstGeom prst="rect">
            <a:avLst/>
          </a:prstGeom>
        </p:spPr>
        <p:txBody>
          <a:bodyPr wrap="square" lIns="0" tIns="0" rIns="0" bIns="0"/>
          <a:lstStyle>
            <a:lvl2pPr>
              <a:defRPr baseline="0"/>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5" name="Line 16"/>
          <p:cNvSpPr>
            <a:spLocks noChangeShapeType="1"/>
          </p:cNvSpPr>
          <p:nvPr userDrawn="1">
            <p:custDataLst>
              <p:tags r:id="rId3"/>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2" name="Footer Placeholder 1"/>
          <p:cNvSpPr>
            <a:spLocks noGrp="1"/>
          </p:cNvSpPr>
          <p:nvPr>
            <p:ph type="ftr" sz="quarter" idx="13"/>
            <p:custDataLst>
              <p:tags r:id="rId4"/>
            </p:custDataLst>
          </p:nvPr>
        </p:nvSpPr>
        <p:spPr>
          <a:xfrm>
            <a:off x="583200" y="6530400"/>
            <a:ext cx="5220000" cy="180000"/>
          </a:xfrm>
          <a:prstGeom prst="rect">
            <a:avLst/>
          </a:prstGeom>
        </p:spPr>
        <p:txBody>
          <a:bodyPr/>
          <a:lstStyle/>
          <a:p>
            <a:endParaRPr lang="en-CA" smtClean="0"/>
          </a:p>
        </p:txBody>
      </p:sp>
    </p:spTree>
    <p:extLst>
      <p:ext uri="{BB962C8B-B14F-4D97-AF65-F5344CB8AC3E}">
        <p14:creationId xmlns:p14="http://schemas.microsoft.com/office/powerpoint/2010/main" xmlns:p15="http://schemas.microsoft.com/office/powerpoint/2012/main" xmlns="" val="22092548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RF_Section Divider">
    <p:spTree>
      <p:nvGrpSpPr>
        <p:cNvPr id="1" name=""/>
        <p:cNvGrpSpPr/>
        <p:nvPr/>
      </p:nvGrpSpPr>
      <p:grpSpPr>
        <a:xfrm>
          <a:off x="0" y="0"/>
          <a:ext cx="0" cy="0"/>
          <a:chOff x="0" y="0"/>
          <a:chExt cx="0" cy="0"/>
        </a:xfrm>
      </p:grpSpPr>
      <p:sp>
        <p:nvSpPr>
          <p:cNvPr id="5" name="Title 2"/>
          <p:cNvSpPr>
            <a:spLocks noGrp="1"/>
          </p:cNvSpPr>
          <p:nvPr>
            <p:ph type="title" hasCustomPrompt="1"/>
            <p:custDataLst>
              <p:tags r:id="rId1"/>
            </p:custDataLst>
          </p:nvPr>
        </p:nvSpPr>
        <p:spPr>
          <a:xfrm>
            <a:off x="360000" y="432000"/>
            <a:ext cx="8424000" cy="504000"/>
          </a:xfrm>
        </p:spPr>
        <p:txBody>
          <a:bodyPr/>
          <a:lstStyle>
            <a:lvl1pPr>
              <a:defRPr>
                <a:solidFill>
                  <a:srgbClr val="FF0000"/>
                </a:solidFill>
              </a:defRPr>
            </a:lvl1pPr>
          </a:lstStyle>
          <a:p>
            <a:r>
              <a:rPr lang="en-CA" smtClean="0"/>
              <a:t>Section Divider</a:t>
            </a:r>
            <a:endParaRPr lang="en-CA"/>
          </a:p>
        </p:txBody>
      </p:sp>
      <p:sp>
        <p:nvSpPr>
          <p:cNvPr id="6" name="Rectangle 5"/>
          <p:cNvSpPr/>
          <p:nvPr userDrawn="1">
            <p:custDataLst>
              <p:tags r:id="rId2"/>
            </p:custDataLst>
          </p:nvPr>
        </p:nvSpPr>
        <p:spPr>
          <a:xfrm>
            <a:off x="0" y="6134400"/>
            <a:ext cx="9143999" cy="7236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userDrawn="1">
            <p:custDataLst>
              <p:tags r:id="rId3"/>
            </p:custDataLst>
          </p:nvPr>
        </p:nvPicPr>
        <p:blipFill>
          <a:blip r:embed="rId5"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32850" y="6325200"/>
            <a:ext cx="2851150" cy="320675"/>
          </a:xfrm>
          <a:prstGeom prst="rect">
            <a:avLst/>
          </a:prstGeom>
        </p:spPr>
      </p:pic>
    </p:spTree>
    <p:extLst>
      <p:ext uri="{BB962C8B-B14F-4D97-AF65-F5344CB8AC3E}">
        <p14:creationId xmlns:p14="http://schemas.microsoft.com/office/powerpoint/2010/main" xmlns:p15="http://schemas.microsoft.com/office/powerpoint/2012/main" xmlns="" val="23301145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RF_Standard slide">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baseline="0"/>
            </a:lvl1pPr>
          </a:lstStyle>
          <a:p>
            <a:r>
              <a:rPr lang="en-CA" smtClean="0"/>
              <a:t>Standard slide</a:t>
            </a:r>
            <a:endParaRPr lang="en-CA"/>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CA" smtClean="0"/>
              <a:pPr/>
              <a:t>‹#›</a:t>
            </a:fld>
            <a:endParaRPr lang="en-CA"/>
          </a:p>
        </p:txBody>
      </p:sp>
      <p:sp>
        <p:nvSpPr>
          <p:cNvPr id="8" name="Text Placeholder 6"/>
          <p:cNvSpPr>
            <a:spLocks noGrp="1"/>
          </p:cNvSpPr>
          <p:nvPr>
            <p:ph type="body" sz="quarter" idx="12" hasCustomPrompt="1"/>
            <p:custDataLst>
              <p:tags r:id="rId3"/>
            </p:custDataLst>
          </p:nvPr>
        </p:nvSpPr>
        <p:spPr>
          <a:xfrm>
            <a:off x="358775" y="1044000"/>
            <a:ext cx="8424000" cy="5040000"/>
          </a:xfrm>
          <a:prstGeom prst="rect">
            <a:avLst/>
          </a:prstGeom>
        </p:spPr>
        <p:txBody>
          <a:bodyPr wrap="square" lIns="0" tIns="0" rIns="0" bIns="0"/>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9" name="Line 16"/>
          <p:cNvSpPr>
            <a:spLocks noChangeShapeType="1"/>
          </p:cNvSpPr>
          <p:nvPr userDrawn="1">
            <p:custDataLst>
              <p:tags r:id="rId4"/>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2" name="Footer Placeholder 1"/>
          <p:cNvSpPr>
            <a:spLocks noGrp="1"/>
          </p:cNvSpPr>
          <p:nvPr>
            <p:ph type="ftr" sz="quarter" idx="13"/>
            <p:custDataLst>
              <p:tags r:id="rId5"/>
            </p:custDataLst>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14429989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RF_Summary highlights 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smtClean="0"/>
              <a:t>Summary highlights two columns</a:t>
            </a:r>
            <a:endParaRPr lang="en-CA"/>
          </a:p>
        </p:txBody>
      </p:sp>
      <p:sp>
        <p:nvSpPr>
          <p:cNvPr id="5" name="Footer Placeholder 4"/>
          <p:cNvSpPr>
            <a:spLocks noGrp="1"/>
          </p:cNvSpPr>
          <p:nvPr>
            <p:ph type="ftr" sz="quarter" idx="10"/>
            <p:custDataLst>
              <p:tags r:id="rId2"/>
            </p:custDataLst>
          </p:nvPr>
        </p:nvSpPr>
        <p:spPr/>
        <p:txBody>
          <a:bodyPr/>
          <a:lstStyle>
            <a:lvl1pPr>
              <a:defRPr/>
            </a:lvl1pPr>
          </a:lstStyle>
          <a:p>
            <a:endParaRPr lang="en-CA"/>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CA" smtClean="0"/>
              <a:pPr/>
              <a:t>‹#›</a:t>
            </a:fld>
            <a:endParaRPr lang="en-CA"/>
          </a:p>
        </p:txBody>
      </p:sp>
      <p:sp>
        <p:nvSpPr>
          <p:cNvPr id="8" name="Text Placeholder 7"/>
          <p:cNvSpPr>
            <a:spLocks noGrp="1"/>
          </p:cNvSpPr>
          <p:nvPr>
            <p:ph type="body" sz="quarter" idx="12" hasCustomPrompt="1"/>
            <p:custDataLst>
              <p:tags r:id="rId4"/>
            </p:custDataLst>
          </p:nvPr>
        </p:nvSpPr>
        <p:spPr>
          <a:xfrm>
            <a:off x="358775" y="1098000"/>
            <a:ext cx="3996000" cy="4680000"/>
          </a:xfrm>
          <a:prstGeom prst="rect">
            <a:avLst/>
          </a:prstGeom>
          <a:solidFill>
            <a:schemeClr val="bg1">
              <a:lumMod val="85000"/>
            </a:schemeClr>
          </a:solidFill>
        </p:spPr>
        <p:txBody>
          <a:bodyPr wrap="square" lIns="180000" tIns="180000" rIns="180000" bIns="180000"/>
          <a:lstStyle>
            <a:lvl2pPr>
              <a:defRPr baseline="0"/>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10" name="Text Placeholder 9"/>
          <p:cNvSpPr>
            <a:spLocks noGrp="1"/>
          </p:cNvSpPr>
          <p:nvPr>
            <p:ph type="body" sz="quarter" idx="13" hasCustomPrompt="1"/>
            <p:custDataLst>
              <p:tags r:id="rId5"/>
            </p:custDataLst>
          </p:nvPr>
        </p:nvSpPr>
        <p:spPr>
          <a:xfrm>
            <a:off x="4788000" y="1098000"/>
            <a:ext cx="3996000" cy="4680000"/>
          </a:xfrm>
          <a:prstGeom prst="rect">
            <a:avLst/>
          </a:prstGeom>
          <a:solidFill>
            <a:schemeClr val="bg1">
              <a:lumMod val="85000"/>
            </a:schemeClr>
          </a:solidFill>
        </p:spPr>
        <p:txBody>
          <a:bodyPr wrap="square" lIns="180000" tIns="180000" rIns="180000" bIns="180000"/>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7" name="Line 16"/>
          <p:cNvSpPr>
            <a:spLocks noChangeShapeType="1"/>
          </p:cNvSpPr>
          <p:nvPr userDrawn="1">
            <p:custDataLst>
              <p:tags r:id="rId6"/>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xmlns:p15="http://schemas.microsoft.com/office/powerpoint/2012/main" xmlns="" val="2849330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RF_Summary highlights grid of fou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CA" smtClean="0"/>
              <a:t>Summary highlights grid of four</a:t>
            </a:r>
            <a:endParaRPr lang="en-CA"/>
          </a:p>
        </p:txBody>
      </p:sp>
      <p:sp>
        <p:nvSpPr>
          <p:cNvPr id="5" name="Footer Placeholder 4"/>
          <p:cNvSpPr>
            <a:spLocks noGrp="1"/>
          </p:cNvSpPr>
          <p:nvPr>
            <p:ph type="ftr" sz="quarter" idx="10"/>
            <p:custDataLst>
              <p:tags r:id="rId2"/>
            </p:custDataLst>
          </p:nvPr>
        </p:nvSpPr>
        <p:spPr/>
        <p:txBody>
          <a:bodyPr/>
          <a:lstStyle>
            <a:lvl1pPr>
              <a:defRPr/>
            </a:lvl1pPr>
          </a:lstStyle>
          <a:p>
            <a:endParaRPr lang="en-CA"/>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CA" smtClean="0"/>
              <a:pPr/>
              <a:t>‹#›</a:t>
            </a:fld>
            <a:endParaRPr lang="en-CA"/>
          </a:p>
        </p:txBody>
      </p:sp>
      <p:sp>
        <p:nvSpPr>
          <p:cNvPr id="8" name="Text Placeholder 7"/>
          <p:cNvSpPr>
            <a:spLocks noGrp="1"/>
          </p:cNvSpPr>
          <p:nvPr>
            <p:ph type="body" sz="quarter" idx="12" hasCustomPrompt="1"/>
            <p:custDataLst>
              <p:tags r:id="rId4"/>
            </p:custDataLst>
          </p:nvPr>
        </p:nvSpPr>
        <p:spPr>
          <a:xfrm>
            <a:off x="358775" y="1098000"/>
            <a:ext cx="3996000" cy="2196000"/>
          </a:xfrm>
          <a:prstGeom prst="rect">
            <a:avLst/>
          </a:prstGeom>
          <a:solidFill>
            <a:schemeClr val="bg1">
              <a:lumMod val="85000"/>
            </a:schemeClr>
          </a:solidFill>
        </p:spPr>
        <p:txBody>
          <a:bodyPr wrap="square" lIns="180000" tIns="180000" rIns="180000" bIns="180000"/>
          <a:lstStyle>
            <a:lvl2pPr>
              <a:defRPr baseline="0"/>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10" name="Text Placeholder 9"/>
          <p:cNvSpPr>
            <a:spLocks noGrp="1"/>
          </p:cNvSpPr>
          <p:nvPr>
            <p:ph type="body" sz="quarter" idx="13" hasCustomPrompt="1"/>
            <p:custDataLst>
              <p:tags r:id="rId5"/>
            </p:custDataLst>
          </p:nvPr>
        </p:nvSpPr>
        <p:spPr>
          <a:xfrm>
            <a:off x="4788000" y="109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4" name="Text Placeholder 3"/>
          <p:cNvSpPr>
            <a:spLocks noGrp="1"/>
          </p:cNvSpPr>
          <p:nvPr>
            <p:ph type="body" sz="quarter" idx="14" hasCustomPrompt="1"/>
            <p:custDataLst>
              <p:tags r:id="rId6"/>
            </p:custDataLst>
          </p:nvPr>
        </p:nvSpPr>
        <p:spPr>
          <a:xfrm>
            <a:off x="3672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9" name="Text Placeholder 8"/>
          <p:cNvSpPr>
            <a:spLocks noGrp="1"/>
          </p:cNvSpPr>
          <p:nvPr>
            <p:ph type="body" sz="quarter" idx="15" hasCustomPrompt="1"/>
            <p:custDataLst>
              <p:tags r:id="rId7"/>
            </p:custDataLst>
          </p:nvPr>
        </p:nvSpPr>
        <p:spPr>
          <a:xfrm>
            <a:off x="47916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11" name="Line 16"/>
          <p:cNvSpPr>
            <a:spLocks noChangeShapeType="1"/>
          </p:cNvSpPr>
          <p:nvPr userDrawn="1">
            <p:custDataLst>
              <p:tags r:id="rId8"/>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xmlns:p15="http://schemas.microsoft.com/office/powerpoint/2012/main" xmlns="" val="21997541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RF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358775" y="6529388"/>
            <a:ext cx="179388" cy="179387"/>
          </a:xfrm>
        </p:spPr>
        <p:txBody>
          <a:bodyPr/>
          <a:lstStyle>
            <a:lvl1pPr>
              <a:defRPr/>
            </a:lvl1pPr>
          </a:lstStyle>
          <a:p>
            <a:fld id="{C219EB94-48BC-4BDB-AE90-B3BAC65062F0}" type="slidenum">
              <a:rPr lang="en-CA" smtClean="0"/>
              <a:pPr/>
              <a:t>‹#›</a:t>
            </a:fld>
            <a:endParaRPr lang="en-CA"/>
          </a:p>
        </p:txBody>
      </p:sp>
      <p:sp>
        <p:nvSpPr>
          <p:cNvPr id="6" name="Text Placeholder 5"/>
          <p:cNvSpPr>
            <a:spLocks noGrp="1"/>
          </p:cNvSpPr>
          <p:nvPr>
            <p:ph type="body" sz="quarter" idx="12" hasCustomPrompt="1"/>
            <p:custDataLst>
              <p:tags r:id="rId2"/>
            </p:custDataLst>
          </p:nvPr>
        </p:nvSpPr>
        <p:spPr>
          <a:xfrm>
            <a:off x="358775" y="432000"/>
            <a:ext cx="8420400" cy="5648400"/>
          </a:xfrm>
          <a:prstGeom prst="rect">
            <a:avLst/>
          </a:prstGeom>
        </p:spPr>
        <p:txBody>
          <a:bodyPr wrap="square" lIns="0" tIns="0" rIns="0" bIns="0"/>
          <a:lstStyle>
            <a:lvl2pPr>
              <a:defRPr baseline="0"/>
            </a:lvl2pPr>
          </a:lstStyle>
          <a:p>
            <a:pPr lvl="0"/>
            <a:r>
              <a:rPr lang="en-CA" smtClean="0"/>
              <a:t>Click to type text</a:t>
            </a:r>
          </a:p>
          <a:p>
            <a:pPr lvl="1"/>
            <a:r>
              <a:rPr lang="en-CA" smtClean="0"/>
              <a:t>Second level</a:t>
            </a:r>
          </a:p>
          <a:p>
            <a:pPr lvl="2"/>
            <a:r>
              <a:rPr lang="en-CA" smtClean="0"/>
              <a:t>Third level</a:t>
            </a:r>
          </a:p>
          <a:p>
            <a:pPr lvl="3"/>
            <a:r>
              <a:rPr lang="en-CA" smtClean="0"/>
              <a:t>Fourth level</a:t>
            </a:r>
          </a:p>
          <a:p>
            <a:pPr lvl="4"/>
            <a:r>
              <a:rPr lang="en-CA" smtClean="0"/>
              <a:t>Fifth level</a:t>
            </a:r>
          </a:p>
          <a:p>
            <a:pPr lvl="5"/>
            <a:r>
              <a:rPr lang="en-CA" smtClean="0"/>
              <a:t>Sixth level</a:t>
            </a:r>
          </a:p>
          <a:p>
            <a:pPr lvl="6"/>
            <a:r>
              <a:rPr lang="en-CA" smtClean="0"/>
              <a:t>Seventh level</a:t>
            </a:r>
          </a:p>
          <a:p>
            <a:pPr lvl="7"/>
            <a:r>
              <a:rPr lang="en-CA" smtClean="0"/>
              <a:t>Eighth level</a:t>
            </a:r>
          </a:p>
          <a:p>
            <a:pPr lvl="8"/>
            <a:r>
              <a:rPr lang="en-CA" err="1" smtClean="0"/>
              <a:t>Nineth level</a:t>
            </a:r>
          </a:p>
        </p:txBody>
      </p:sp>
      <p:sp>
        <p:nvSpPr>
          <p:cNvPr id="5" name="Line 16"/>
          <p:cNvSpPr>
            <a:spLocks noChangeShapeType="1"/>
          </p:cNvSpPr>
          <p:nvPr userDrawn="1">
            <p:custDataLst>
              <p:tags r:id="rId3"/>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
        <p:nvSpPr>
          <p:cNvPr id="2" name="Footer Placeholder 1"/>
          <p:cNvSpPr>
            <a:spLocks noGrp="1"/>
          </p:cNvSpPr>
          <p:nvPr>
            <p:ph type="ftr" sz="quarter" idx="13"/>
            <p:custDataLst>
              <p:tags r:id="rId4"/>
            </p:custDataLst>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16307120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RF_Standard picture">
    <p:spTree>
      <p:nvGrpSpPr>
        <p:cNvPr id="1" name=""/>
        <p:cNvGrpSpPr/>
        <p:nvPr/>
      </p:nvGrpSpPr>
      <p:grpSpPr>
        <a:xfrm>
          <a:off x="0" y="0"/>
          <a:ext cx="0" cy="0"/>
          <a:chOff x="0" y="0"/>
          <a:chExt cx="0" cy="0"/>
        </a:xfrm>
      </p:grpSpPr>
      <p:sp>
        <p:nvSpPr>
          <p:cNvPr id="3" name="Picture Placeholder 2"/>
          <p:cNvSpPr>
            <a:spLocks noGrp="1"/>
          </p:cNvSpPr>
          <p:nvPr>
            <p:ph type="pic" sz="quarter" idx="10"/>
            <p:custDataLst>
              <p:tags r:id="rId1"/>
            </p:custDataLst>
          </p:nvPr>
        </p:nvSpPr>
        <p:spPr>
          <a:xfrm>
            <a:off x="0" y="0"/>
            <a:ext cx="9147600" cy="6861600"/>
          </a:xfrm>
        </p:spPr>
        <p:txBody>
          <a:bodyPr/>
          <a:lstStyle/>
          <a:p>
            <a:endParaRPr lang="en-GB"/>
          </a:p>
        </p:txBody>
      </p:sp>
    </p:spTree>
    <p:extLst>
      <p:ext uri="{BB962C8B-B14F-4D97-AF65-F5344CB8AC3E}">
        <p14:creationId xmlns:p14="http://schemas.microsoft.com/office/powerpoint/2010/main" xmlns:p15="http://schemas.microsoft.com/office/powerpoint/2012/main" xmlns="" val="31784853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RF_Page width char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CA" smtClean="0"/>
              <a:t>Full page chart</a:t>
            </a:r>
            <a:endParaRPr lang="en-CA"/>
          </a:p>
        </p:txBody>
      </p:sp>
      <p:sp>
        <p:nvSpPr>
          <p:cNvPr id="4" name="Footer Placeholder 3"/>
          <p:cNvSpPr>
            <a:spLocks noGrp="1"/>
          </p:cNvSpPr>
          <p:nvPr>
            <p:ph type="ftr" sz="quarter" idx="10"/>
            <p:custDataLst>
              <p:tags r:id="rId2"/>
            </p:custDataLst>
          </p:nvPr>
        </p:nvSpPr>
        <p:spPr/>
        <p:txBody>
          <a:bodyPr/>
          <a:lstStyle>
            <a:lvl1pPr>
              <a:defRPr/>
            </a:lvl1pPr>
          </a:lstStyle>
          <a:p>
            <a:endParaRPr lang="en-CA"/>
          </a:p>
        </p:txBody>
      </p:sp>
      <p:sp>
        <p:nvSpPr>
          <p:cNvPr id="5" name="Slide Number Placeholder 4"/>
          <p:cNvSpPr>
            <a:spLocks noGrp="1"/>
          </p:cNvSpPr>
          <p:nvPr>
            <p:ph type="sldNum" sz="quarter" idx="11"/>
            <p:custDataLst>
              <p:tags r:id="rId3"/>
            </p:custDataLst>
          </p:nvPr>
        </p:nvSpPr>
        <p:spPr/>
        <p:txBody>
          <a:bodyPr/>
          <a:lstStyle>
            <a:lvl1pPr>
              <a:defRPr/>
            </a:lvl1pPr>
          </a:lstStyle>
          <a:p>
            <a:fld id="{5E83CE79-D54A-42ED-A996-D7F7DAB0BD49}" type="slidenum">
              <a:rPr lang="en-CA" smtClean="0"/>
              <a:pPr/>
              <a:t>‹#›</a:t>
            </a:fld>
            <a:endParaRPr lang="en-CA"/>
          </a:p>
        </p:txBody>
      </p:sp>
      <p:sp>
        <p:nvSpPr>
          <p:cNvPr id="7" name="Chart Placeholder 6"/>
          <p:cNvSpPr>
            <a:spLocks noGrp="1"/>
          </p:cNvSpPr>
          <p:nvPr>
            <p:ph type="chart" sz="quarter" idx="12" hasCustomPrompt="1"/>
            <p:custDataLst>
              <p:tags r:id="rId4"/>
            </p:custDataLst>
          </p:nvPr>
        </p:nvSpPr>
        <p:spPr>
          <a:xfrm>
            <a:off x="360000" y="1044000"/>
            <a:ext cx="8424000" cy="5040000"/>
          </a:xfrm>
        </p:spPr>
        <p:txBody>
          <a:bodyPr/>
          <a:lstStyle>
            <a:lvl1pPr>
              <a:defRPr lang="en-GB" sz="2200" kern="1200" baseline="0">
                <a:solidFill>
                  <a:schemeClr val="tx1"/>
                </a:solidFill>
                <a:latin typeface="Arial" pitchFamily="34" charset="0"/>
                <a:ea typeface="+mn-ea"/>
                <a:cs typeface="Arial" pitchFamily="34" charset="0"/>
              </a:defRPr>
            </a:lvl1pPr>
          </a:lstStyle>
          <a:p>
            <a:r>
              <a:rPr lang="en-GB" sz="2200" kern="1200" baseline="0" smtClean="0">
                <a:solidFill>
                  <a:schemeClr val="tx1"/>
                </a:solidFill>
                <a:latin typeface="Arial" pitchFamily="34" charset="0"/>
                <a:ea typeface="+mn-ea"/>
                <a:cs typeface="Arial" pitchFamily="34" charset="0"/>
              </a:rPr>
              <a:t>Click to insert a chart</a:t>
            </a:r>
            <a:endParaRPr lang="en-GB"/>
          </a:p>
        </p:txBody>
      </p:sp>
      <p:sp>
        <p:nvSpPr>
          <p:cNvPr id="6" name="Line 16"/>
          <p:cNvSpPr>
            <a:spLocks noChangeShapeType="1"/>
          </p:cNvSpPr>
          <p:nvPr userDrawn="1">
            <p:custDataLst>
              <p:tags r:id="rId5"/>
            </p:custDataLst>
          </p:nvPr>
        </p:nvSpPr>
        <p:spPr bwMode="gray">
          <a:xfrm flipH="1">
            <a:off x="538163" y="6545263"/>
            <a:ext cx="0" cy="104775"/>
          </a:xfrm>
          <a:prstGeom prst="line">
            <a:avLst/>
          </a:prstGeom>
          <a:noFill/>
          <a:ln w="6350">
            <a:solidFill>
              <a:schemeClr val="tx2"/>
            </a:solidFill>
            <a:round/>
          </a:ln>
          <a:effectLst/>
          <a:extLst>
            <a:ext uri="{909E8E84-426E-40DD-AFC4-6F175D3DCCD1}">
              <a14:hiddenFill xmlns:a14="http://schemas.microsoft.com/office/drawing/2010/main" xmlns:p15="http://schemas.microsoft.com/office/powerpoint/2012/main" xmlns:p14="http://schemas.microsoft.com/office/powerpoint/2010/main" xmlns="">
                <a:noFill/>
              </a14:hiddenFill>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xmlns:p15="http://schemas.microsoft.com/office/powerpoint/2012/main" xmlns="" val="162375435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2" name="Title Placeholder 1"/>
          <p:cNvSpPr>
            <a:spLocks noGrp="1"/>
          </p:cNvSpPr>
          <p:nvPr>
            <p:ph type="title"/>
          </p:nvPr>
        </p:nvSpPr>
        <p:spPr>
          <a:xfrm>
            <a:off x="853200" y="1962000"/>
            <a:ext cx="7560000" cy="468000"/>
          </a:xfrm>
          <a:prstGeom prst="rect">
            <a:avLst/>
          </a:prstGeom>
        </p:spPr>
        <p:txBody>
          <a:bodyPr vert="horz" lIns="0" tIns="0" rIns="0" bIns="0" rtlCol="0" anchor="t" anchorCtr="0">
            <a:noAutofit/>
          </a:bodyPr>
          <a:lstStyle/>
          <a:p>
            <a:r>
              <a:rPr lang="en-CA" smtClean="0"/>
              <a:t>Slide title</a:t>
            </a:r>
            <a:endParaRPr lang="en-CA"/>
          </a:p>
        </p:txBody>
      </p:sp>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58" r:id="rId1"/>
    <p:sldLayoutId id="2147483688" r:id="rId2"/>
  </p:sldLayoutIdLst>
  <p:transition/>
  <p:hf hdr="0" dt="0"/>
  <p:txStyles>
    <p:titleStyle>
      <a:lvl1pPr algn="l" defTabSz="914400" rtl="0" eaLnBrk="1" latinLnBrk="0" hangingPunct="1">
        <a:spcBef>
          <a:spcPct val="0"/>
        </a:spcBef>
        <a:buNone/>
        <a:defRPr sz="3000" b="1" kern="1200" baseline="0">
          <a:solidFill>
            <a:schemeClr val="bg1"/>
          </a:solidFill>
          <a:latin typeface="+mj-lt"/>
          <a:ea typeface="+mj-ea"/>
          <a:cs typeface="Arial" pitchFamily="34" charset="0"/>
        </a:defRPr>
      </a:lvl1pPr>
    </p:titleStyle>
    <p:bodyStyle>
      <a:lvl1pPr marL="0" indent="0" algn="l" defTabSz="914400" rtl="0" eaLnBrk="1" latinLnBrk="0" hangingPunct="1">
        <a:lnSpc>
          <a:spcPct val="100000"/>
        </a:lnSpc>
        <a:spcBef>
          <a:spcPct val="0"/>
        </a:spcBef>
        <a:spcAft>
          <a:spcPts val="12"/>
        </a:spcAft>
        <a:buFontTx/>
        <a:buNone/>
        <a:defRPr sz="3000" kern="1200" baseline="0">
          <a:solidFill>
            <a:schemeClr val="tx2"/>
          </a:solidFill>
          <a:latin typeface="+mn-lt"/>
          <a:ea typeface="+mn-ea"/>
          <a:cs typeface="Arial" pitchFamily="34" charset="0"/>
        </a:defRPr>
      </a:lvl1pPr>
      <a:lvl2pPr marL="0" indent="0" algn="l" defTabSz="914400" rtl="0" eaLnBrk="1" latinLnBrk="0" hangingPunct="1">
        <a:lnSpc>
          <a:spcPct val="100000"/>
        </a:lnSpc>
        <a:spcBef>
          <a:spcPct val="0"/>
        </a:spcBef>
        <a:spcAft>
          <a:spcPct val="0"/>
        </a:spcAft>
        <a:buFontTx/>
        <a:buNone/>
        <a:defRPr sz="18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18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75" r:id="rId1"/>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6C7C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800" y="11558"/>
            <a:ext cx="8420400" cy="485457"/>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Tree>
    <p:extLst>
      <p:ext uri="{BB962C8B-B14F-4D97-AF65-F5344CB8AC3E}">
        <p14:creationId xmlns:p14="http://schemas.microsoft.com/office/powerpoint/2010/main" xmlns:p15="http://schemas.microsoft.com/office/powerpoint/2012/main" xmlns="" val="1678543723"/>
      </p:ext>
    </p:extLst>
  </p:cSld>
  <p:clrMap bg1="lt1" tx1="dk1" bg2="lt2" tx2="dk2" accent1="accent1" accent2="accent2" accent3="accent3" accent4="accent4" accent5="accent5" accent6="accent6" hlink="hlink" folHlink="folHlink"/>
  <p:sldLayoutIdLst>
    <p:sldLayoutId id="2147483681" r:id="rId1"/>
  </p:sldLayoutIdLst>
  <p:transition/>
  <p:hf hdr="0" dt="0"/>
  <p:txStyles>
    <p:titleStyle>
      <a:lvl1pPr algn="l" defTabSz="914400" rtl="0" eaLnBrk="1" latinLnBrk="0" hangingPunct="1">
        <a:spcBef>
          <a:spcPct val="0"/>
        </a:spcBef>
        <a:buNone/>
        <a:defRPr sz="3000" b="1"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9" name="Picture 8"/>
          <p:cNvPicPr>
            <a:picLocks noChangeAspect="1"/>
          </p:cNvPicPr>
          <p:nvPr/>
        </p:nvPicPr>
        <p:blipFill>
          <a:blip r:embed="rId7"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29391996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66" r:id="rId1"/>
    <p:sldLayoutId id="2147483667" r:id="rId2"/>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custDataLst>
              <p:tags r:id="rId3"/>
            </p:custDataLst>
          </p:nvPr>
        </p:nvSpPr>
        <p:spPr>
          <a:xfrm>
            <a:off x="360000" y="1044000"/>
            <a:ext cx="84240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4"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247114873"/>
      </p:ext>
    </p:extLst>
  </p:cSld>
  <p:clrMap bg1="lt1" tx1="dk1" bg2="lt2" tx2="dk2" accent1="accent1" accent2="accent2" accent3="accent3" accent4="accent4" accent5="accent5" accent6="accent6" hlink="hlink" folHlink="folHlink"/>
  <p:sldLayoutIdLst>
    <p:sldLayoutId id="2147483679" r:id="rId1"/>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69" r:id="rId1"/>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5"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smtClean="0"/>
              <a:t>Click to type Name Surname</a:t>
            </a:r>
          </a:p>
          <a:p>
            <a:pPr lvl="1"/>
            <a:r>
              <a:rPr lang="en-CA" smtClean="0"/>
              <a:t>Position, entity</a:t>
            </a:r>
          </a:p>
          <a:p>
            <a:pPr lvl="2"/>
            <a:r>
              <a:rPr lang="en-CA" smtClean="0"/>
              <a:t>Biography, no more than 200 words</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73" r:id="rId1"/>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1152"/>
        </a:spcAft>
        <a:buFontTx/>
        <a:buNone/>
        <a:defRPr sz="24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ct val="0"/>
        </a:spcBef>
        <a:spcAft>
          <a:spcPts val="576"/>
        </a:spcAft>
        <a:buFontTx/>
        <a:buNone/>
        <a:defRPr sz="1600" b="1" kern="1200" baseline="0">
          <a:solidFill>
            <a:schemeClr val="tx1"/>
          </a:solidFill>
          <a:latin typeface="+mn-lt"/>
          <a:ea typeface="+mn-ea"/>
          <a:cs typeface="Arial" pitchFamily="34" charset="0"/>
        </a:defRPr>
      </a:lvl2pPr>
      <a:lvl3pPr marL="0" indent="0" algn="l" defTabSz="914400" rtl="0" eaLnBrk="1" latinLnBrk="0" hangingPunct="1">
        <a:lnSpc>
          <a:spcPct val="85000"/>
        </a:lnSpc>
        <a:spcBef>
          <a:spcPct val="0"/>
        </a:spcBef>
        <a:spcAft>
          <a:spcPts val="540"/>
        </a:spcAft>
        <a:buClr>
          <a:schemeClr val="tx2"/>
        </a:buClr>
        <a:buFontTx/>
        <a:buNone/>
        <a:defRPr sz="1500" kern="1200" baseline="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smtClean="0"/>
              <a:t>Slide title</a:t>
            </a:r>
            <a:endParaRPr lang="en-CA"/>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chor="b" anchorCtr="0">
            <a:noAutofit/>
          </a:bodyPr>
          <a:lstStyle/>
          <a:p>
            <a:pPr lvl="0"/>
            <a:r>
              <a:rPr lang="en-CA" smtClean="0"/>
              <a:t>Click to type text</a:t>
            </a:r>
          </a:p>
          <a:p>
            <a:pPr lvl="1"/>
            <a:r>
              <a:rPr lang="en-CA" smtClean="0"/>
              <a:t>Body text</a:t>
            </a:r>
          </a:p>
          <a:p>
            <a:pPr lvl="2"/>
            <a:r>
              <a:rPr lang="en-CA" smtClean="0"/>
              <a:t>Bullet text</a:t>
            </a:r>
          </a:p>
          <a:p>
            <a:pPr lvl="3"/>
            <a:r>
              <a:rPr lang="en-CA" smtClean="0"/>
              <a:t>Bullet numbered text 1</a:t>
            </a:r>
          </a:p>
          <a:p>
            <a:pPr lvl="4"/>
            <a:r>
              <a:rPr lang="en-CA" smtClean="0"/>
              <a:t>Bullet numbered text 2</a:t>
            </a:r>
          </a:p>
          <a:p>
            <a:pPr lvl="5"/>
            <a:r>
              <a:rPr lang="en-CA" smtClean="0"/>
              <a:t>Bullet numbered text 3</a:t>
            </a:r>
          </a:p>
          <a:p>
            <a:pPr lvl="6"/>
            <a:r>
              <a:rPr lang="en-CA" smtClean="0"/>
              <a:t>Bullet numbered text 4</a:t>
            </a:r>
          </a:p>
          <a:p>
            <a:pPr lvl="7"/>
            <a:r>
              <a:rPr lang="en-CA" smtClean="0"/>
              <a:t>Bullet numbered text 5</a:t>
            </a:r>
          </a:p>
          <a:p>
            <a:pPr lvl="8"/>
            <a:r>
              <a:rPr lang="en-CA" smtClean="0"/>
              <a:t>Bullet numbered text 6</a:t>
            </a:r>
            <a:endParaRPr lang="en-CA"/>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xmlns:p15="http://schemas.microsoft.com/office/powerpoint/2012/main" xmlns="" val="1098881267"/>
      </p:ext>
    </p:extLst>
  </p:cSld>
  <p:clrMap bg1="lt1" tx1="dk1" bg2="lt2" tx2="dk2" accent1="accent1" accent2="accent2" accent3="accent3" accent4="accent4" accent5="accent5" accent6="accent6" hlink="hlink" folHlink="folHlink"/>
  <p:sldLayoutIdLst>
    <p:sldLayoutId id="2147483674" r:id="rId1"/>
  </p:sldLayoutIdLst>
  <p:transition/>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ct val="0"/>
        </a:spcBef>
        <a:spcAft>
          <a:spcPts val="576"/>
        </a:spcAft>
        <a:buFontTx/>
        <a:buNone/>
        <a:defRPr sz="1200" b="1" kern="1200" baseline="0">
          <a:solidFill>
            <a:srgbClr val="FF0000"/>
          </a:solidFill>
          <a:latin typeface="+mn-lt"/>
          <a:ea typeface="+mn-ea"/>
          <a:cs typeface="Arial" pitchFamily="34" charset="0"/>
        </a:defRPr>
      </a:lvl1pPr>
      <a:lvl2pPr marL="0" indent="0" algn="l" defTabSz="914400" rtl="0" eaLnBrk="1" latinLnBrk="0" hangingPunct="1">
        <a:lnSpc>
          <a:spcPct val="85000"/>
        </a:lnSpc>
        <a:spcBef>
          <a:spcPct val="0"/>
        </a:spcBef>
        <a:spcAft>
          <a:spcPts val="432"/>
        </a:spcAft>
        <a:buFontTx/>
        <a:buNone/>
        <a:defRPr sz="1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itchFamily="34" charset="0"/>
        <a:buChar char="•"/>
        <a:defRPr sz="1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4.xml"/><Relationship Id="rId5" Type="http://schemas.openxmlformats.org/officeDocument/2006/relationships/tags" Target="../tags/tag97.xml"/><Relationship Id="rId4" Type="http://schemas.openxmlformats.org/officeDocument/2006/relationships/tags" Target="../tags/tag9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3200" y="1989062"/>
            <a:ext cx="7731450" cy="468313"/>
          </a:xfrm>
        </p:spPr>
        <p:txBody>
          <a:bodyPr/>
          <a:lstStyle/>
          <a:p>
            <a:r>
              <a:rPr lang="en-CA" sz="6000" err="1" smtClean="0"/>
              <a:t>Hanjin Bankruptcy: Global/Local Impact</a:t>
            </a:r>
            <a:endParaRPr lang="en-CA" sz="6000"/>
          </a:p>
        </p:txBody>
      </p:sp>
      <p:sp>
        <p:nvSpPr>
          <p:cNvPr id="3" name="Text Placeholder 2"/>
          <p:cNvSpPr>
            <a:spLocks noGrp="1"/>
          </p:cNvSpPr>
          <p:nvPr>
            <p:ph type="body" sz="half" idx="1"/>
            <p:custDataLst>
              <p:tags r:id="rId3"/>
            </p:custDataLst>
          </p:nvPr>
        </p:nvSpPr>
        <p:spPr>
          <a:xfrm>
            <a:off x="853200" y="2162175"/>
            <a:ext cx="7560000" cy="2035425"/>
          </a:xfrm>
        </p:spPr>
        <p:txBody>
          <a:bodyPr/>
          <a:lstStyle/>
          <a:p>
            <a:endParaRPr lang="en-CA" smtClean="0"/>
          </a:p>
          <a:p>
            <a:endParaRPr lang="en-CA"/>
          </a:p>
          <a:p>
            <a:endParaRPr lang="en-CA" smtClean="0"/>
          </a:p>
          <a:p>
            <a:endParaRPr lang="en-CA"/>
          </a:p>
          <a:p>
            <a:endParaRPr lang="en-CA"/>
          </a:p>
        </p:txBody>
      </p:sp>
      <p:sp>
        <p:nvSpPr>
          <p:cNvPr id="4" name="TextBox 3"/>
          <p:cNvSpPr txBox="1"/>
          <p:nvPr/>
        </p:nvSpPr>
        <p:spPr>
          <a:xfrm>
            <a:off x="1081801" y="4677880"/>
            <a:ext cx="7731450" cy="707886"/>
          </a:xfrm>
          <a:prstGeom prst="rect">
            <a:avLst/>
          </a:prstGeom>
          <a:noFill/>
        </p:spPr>
        <p:txBody>
          <a:bodyPr wrap="square" rtlCol="0">
            <a:spAutoFit/>
          </a:bodyPr>
          <a:lstStyle/>
          <a:p>
            <a:r>
              <a:rPr lang="en-CA" sz="4000" smtClean="0"/>
              <a:t>John Bromley  - May 10, 2017</a:t>
            </a:r>
            <a:endParaRPr lang="en-CA" sz="4000"/>
          </a:p>
        </p:txBody>
      </p:sp>
    </p:spTree>
    <p:custDataLst>
      <p:tags r:id="rId1"/>
    </p:custDataLst>
    <p:extLst>
      <p:ext uri="{BB962C8B-B14F-4D97-AF65-F5344CB8AC3E}">
        <p14:creationId xmlns:p14="http://schemas.microsoft.com/office/powerpoint/2010/main" xmlns:p15="http://schemas.microsoft.com/office/powerpoint/2012/main" xmlns="" val="25137693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10</a:t>
            </a:fld>
            <a:endParaRPr lang="en-CA"/>
          </a:p>
        </p:txBody>
      </p:sp>
      <p:sp>
        <p:nvSpPr>
          <p:cNvPr id="3" name="Text Placeholder 2"/>
          <p:cNvSpPr>
            <a:spLocks noGrp="1"/>
          </p:cNvSpPr>
          <p:nvPr>
            <p:ph type="body" sz="quarter" idx="12"/>
          </p:nvPr>
        </p:nvSpPr>
        <p:spPr/>
        <p:txBody>
          <a:bodyPr/>
          <a:lstStyle/>
          <a:p>
            <a:endParaRPr lang="en-CA" smtClean="0"/>
          </a:p>
          <a:p>
            <a:r>
              <a:rPr lang="en-CA" sz="2800" err="1" smtClean="0">
                <a:solidFill>
                  <a:schemeClr val="tx1"/>
                </a:solidFill>
              </a:rPr>
              <a:t>Hanjin obtains court orders to have the HANJIN VIENNA and the HANJIN SCARLET moved to berth in Vancouver and the containers discharged.  </a:t>
            </a:r>
          </a:p>
          <a:p>
            <a:endParaRPr lang="en-CA" sz="2800">
              <a:solidFill>
                <a:schemeClr val="tx1"/>
              </a:solidFill>
            </a:endParaRPr>
          </a:p>
          <a:p>
            <a:r>
              <a:rPr lang="en-CA" sz="2800" smtClean="0">
                <a:solidFill>
                  <a:schemeClr val="tx1"/>
                </a:solidFill>
              </a:rPr>
              <a:t>The containers on the HANJIN VIENNA are to be transshipped to the HANJIN SEATTLE</a:t>
            </a:r>
          </a:p>
          <a:p>
            <a:endParaRPr lang="en-CA" sz="2800">
              <a:solidFill>
                <a:schemeClr val="tx1"/>
              </a:solidFill>
            </a:endParaRPr>
          </a:p>
          <a:p>
            <a:r>
              <a:rPr lang="en-CA" sz="2800" smtClean="0">
                <a:solidFill>
                  <a:schemeClr val="tx1"/>
                </a:solidFill>
              </a:rPr>
              <a:t>				</a:t>
            </a:r>
            <a:endParaRPr lang="en-CA" sz="2800">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4663758" y="3695700"/>
            <a:ext cx="3765867" cy="2617277"/>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95263" y="3995738"/>
            <a:ext cx="3553100" cy="2317239"/>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4032000" y="5004338"/>
            <a:ext cx="360000" cy="273600"/>
          </a:xfrm>
          <a:prstGeom prst="rect">
            <a:avLst/>
          </a:prstGeom>
          <a:noFill/>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Lst>
        </p:spPr>
      </p:pic>
    </p:spTree>
    <p:extLst>
      <p:ext uri="{BB962C8B-B14F-4D97-AF65-F5344CB8AC3E}">
        <p14:creationId xmlns:p14="http://schemas.microsoft.com/office/powerpoint/2010/main" xmlns:p15="http://schemas.microsoft.com/office/powerpoint/2012/main" xmlns="" val="28870718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11</a:t>
            </a:fld>
            <a:endParaRPr lang="en-CA"/>
          </a:p>
        </p:txBody>
      </p:sp>
      <p:sp>
        <p:nvSpPr>
          <p:cNvPr id="3" name="Text Placeholder 2"/>
          <p:cNvSpPr>
            <a:spLocks noGrp="1"/>
          </p:cNvSpPr>
          <p:nvPr>
            <p:ph type="body" sz="quarter" idx="12"/>
          </p:nvPr>
        </p:nvSpPr>
        <p:spPr/>
        <p:txBody>
          <a:bodyPr/>
          <a:lstStyle/>
          <a:p>
            <a:endParaRPr lang="en-CA" smtClean="0">
              <a:solidFill>
                <a:schemeClr val="tx1"/>
              </a:solidFill>
            </a:endParaRPr>
          </a:p>
          <a:p>
            <a:r>
              <a:rPr lang="en-CA" smtClean="0">
                <a:solidFill>
                  <a:schemeClr val="tx1"/>
                </a:solidFill>
              </a:rPr>
              <a:t>Both the HANJIN VIENNA and the HANJIN SCARLET are returned to their owners.  </a:t>
            </a:r>
          </a:p>
          <a:p>
            <a:endParaRPr lang="en-CA">
              <a:solidFill>
                <a:schemeClr val="tx1"/>
              </a:solidFill>
            </a:endParaRPr>
          </a:p>
          <a:p>
            <a:r>
              <a:rPr lang="en-CA" smtClean="0">
                <a:solidFill>
                  <a:schemeClr val="tx1"/>
                </a:solidFill>
              </a:rPr>
              <a:t>No hire had been paid to the owners of the HANJIN VIENNA since April 2016.</a:t>
            </a:r>
          </a:p>
          <a:p>
            <a:endParaRPr lang="en-CA" smtClean="0">
              <a:solidFill>
                <a:schemeClr val="tx1"/>
              </a:solidFill>
            </a:endParaRPr>
          </a:p>
          <a:p>
            <a:r>
              <a:rPr lang="en-CA" smtClean="0">
                <a:solidFill>
                  <a:schemeClr val="tx1"/>
                </a:solidFill>
              </a:rPr>
              <a:t>January 18, 2017, owners apply for an order for sale of the ship and on February 16, 2006 the HANJIN VIENNA is sold for US $6,676,000.00</a:t>
            </a:r>
          </a:p>
          <a:p>
            <a:endParaRPr lang="en-CA" smtClean="0">
              <a:solidFill>
                <a:schemeClr val="tx1"/>
              </a:solidFill>
            </a:endParaRPr>
          </a:p>
          <a:p>
            <a:r>
              <a:rPr lang="en-CA" smtClean="0">
                <a:solidFill>
                  <a:schemeClr val="tx1"/>
                </a:solidFill>
              </a:rPr>
              <a:t>All of the</a:t>
            </a:r>
            <a:r>
              <a:rPr lang="en-CA" i="1" smtClean="0">
                <a:solidFill>
                  <a:schemeClr val="tx1"/>
                </a:solidFill>
              </a:rPr>
              <a:t> in rem</a:t>
            </a:r>
            <a:r>
              <a:rPr lang="en-CA" smtClean="0">
                <a:solidFill>
                  <a:schemeClr val="tx1"/>
                </a:solidFill>
              </a:rPr>
              <a:t> claimants are now seeking recovery of the amounts owed to them from the sale proceeds and the owner is challenging all of the </a:t>
            </a:r>
            <a:r>
              <a:rPr lang="en-CA" i="1" smtClean="0">
                <a:solidFill>
                  <a:schemeClr val="tx1"/>
                </a:solidFill>
              </a:rPr>
              <a:t>in rem </a:t>
            </a:r>
            <a:r>
              <a:rPr lang="en-CA" smtClean="0">
                <a:solidFill>
                  <a:schemeClr val="tx1"/>
                </a:solidFill>
              </a:rPr>
              <a:t>claims.</a:t>
            </a:r>
          </a:p>
          <a:p>
            <a:endParaRPr lang="en-CA"/>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17214117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12</a:t>
            </a:fld>
            <a:endParaRPr lang="en-CA"/>
          </a:p>
        </p:txBody>
      </p:sp>
      <p:sp>
        <p:nvSpPr>
          <p:cNvPr id="3" name="Text Placeholder 2"/>
          <p:cNvSpPr>
            <a:spLocks noGrp="1"/>
          </p:cNvSpPr>
          <p:nvPr>
            <p:ph type="body" sz="quarter" idx="12"/>
          </p:nvPr>
        </p:nvSpPr>
        <p:spPr/>
        <p:txBody>
          <a:bodyPr/>
          <a:lstStyle/>
          <a:p>
            <a:endParaRPr lang="en-CA" sz="2800" smtClean="0">
              <a:solidFill>
                <a:schemeClr val="tx1"/>
              </a:solidFill>
            </a:endParaRPr>
          </a:p>
          <a:p>
            <a:r>
              <a:rPr lang="en-CA" sz="2800" smtClean="0">
                <a:solidFill>
                  <a:schemeClr val="tx1"/>
                </a:solidFill>
              </a:rPr>
              <a:t>ING Bank commences an action against the HANJIN SCARLET on December 8, 2016 claiming US$79,861,341.72</a:t>
            </a:r>
          </a:p>
          <a:p>
            <a:endParaRPr lang="en-CA" sz="2800">
              <a:solidFill>
                <a:schemeClr val="tx1"/>
              </a:solidFill>
            </a:endParaRPr>
          </a:p>
          <a:p>
            <a:r>
              <a:rPr lang="en-CA" sz="2800" smtClean="0">
                <a:solidFill>
                  <a:schemeClr val="tx1"/>
                </a:solidFill>
              </a:rPr>
              <a:t>No </a:t>
            </a:r>
            <a:r>
              <a:rPr lang="en-CA" sz="2800">
                <a:solidFill>
                  <a:schemeClr val="tx1"/>
                </a:solidFill>
              </a:rPr>
              <a:t>mortgage payments had been made on the HANJIN </a:t>
            </a:r>
            <a:r>
              <a:rPr lang="en-CA" sz="2800" smtClean="0">
                <a:solidFill>
                  <a:schemeClr val="tx1"/>
                </a:solidFill>
              </a:rPr>
              <a:t>SCARLET </a:t>
            </a:r>
            <a:r>
              <a:rPr lang="en-CA" sz="2800">
                <a:solidFill>
                  <a:schemeClr val="tx1"/>
                </a:solidFill>
              </a:rPr>
              <a:t>since July </a:t>
            </a:r>
            <a:r>
              <a:rPr lang="en-CA" sz="2800" smtClean="0">
                <a:solidFill>
                  <a:schemeClr val="tx1"/>
                </a:solidFill>
              </a:rPr>
              <a:t>2016</a:t>
            </a:r>
          </a:p>
          <a:p>
            <a:endParaRPr lang="en-CA" sz="2800">
              <a:solidFill>
                <a:schemeClr val="tx1"/>
              </a:solidFill>
            </a:endParaRPr>
          </a:p>
          <a:p>
            <a:r>
              <a:rPr lang="en-CA" sz="2800" smtClean="0">
                <a:solidFill>
                  <a:schemeClr val="tx1"/>
                </a:solidFill>
              </a:rPr>
              <a:t>The Bank has taken no action as of yet to sell the ship.</a:t>
            </a:r>
            <a:endParaRPr lang="en-CA" sz="2800">
              <a:solidFill>
                <a:schemeClr val="tx1"/>
              </a:solidFill>
            </a:endParaRPr>
          </a:p>
          <a:p>
            <a:endParaRPr lang="en-CA" sz="2800"/>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6351063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13</a:t>
            </a:fld>
            <a:endParaRPr lang="en-CA"/>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sp>
        <p:nvSpPr>
          <p:cNvPr id="3" name="Text Placeholder 2"/>
          <p:cNvSpPr>
            <a:spLocks noGrp="1"/>
          </p:cNvSpPr>
          <p:nvPr>
            <p:ph type="body" sz="quarter" idx="12"/>
          </p:nvPr>
        </p:nvSpPr>
        <p:spPr>
          <a:xfrm>
            <a:off x="330200" y="0"/>
            <a:ext cx="8420400" cy="6566175"/>
          </a:xfrm>
        </p:spPr>
        <p:txBody>
          <a:bodyPr/>
          <a:lstStyle/>
          <a:p>
            <a:r>
              <a:rPr lang="en-CA" sz="2800" err="1" smtClean="0">
                <a:solidFill>
                  <a:schemeClr val="bg1"/>
                </a:solidFill>
              </a:rPr>
              <a:t>Hanjin owned and leased containers.  </a:t>
            </a:r>
          </a:p>
          <a:p>
            <a:r>
              <a:rPr lang="en-CA" sz="2800" smtClean="0">
                <a:solidFill>
                  <a:schemeClr val="bg1"/>
                </a:solidFill>
              </a:rPr>
              <a:t>Those containers were all over the world.</a:t>
            </a:r>
          </a:p>
          <a:p>
            <a:endParaRPr lang="en-CA" sz="2800" smtClean="0">
              <a:solidFill>
                <a:schemeClr val="bg1"/>
              </a:solidFill>
            </a:endParaRPr>
          </a:p>
          <a:p>
            <a:endParaRPr lang="en-CA" sz="2800">
              <a:solidFill>
                <a:schemeClr val="bg1"/>
              </a:solidFill>
            </a:endParaRPr>
          </a:p>
          <a:p>
            <a:endParaRPr lang="en-CA" sz="2800" smtClean="0">
              <a:solidFill>
                <a:schemeClr val="bg1"/>
              </a:solidFill>
            </a:endParaRPr>
          </a:p>
          <a:p>
            <a:endParaRPr lang="en-CA" sz="2800">
              <a:solidFill>
                <a:schemeClr val="bg1"/>
              </a:solidFill>
            </a:endParaRPr>
          </a:p>
          <a:p>
            <a:endParaRPr lang="en-CA" sz="2800" smtClean="0">
              <a:solidFill>
                <a:schemeClr val="bg1"/>
              </a:solidFill>
            </a:endParaRPr>
          </a:p>
          <a:p>
            <a:endParaRPr lang="en-CA" sz="2400" smtClean="0">
              <a:solidFill>
                <a:schemeClr val="bg1"/>
              </a:solidFill>
            </a:endParaRPr>
          </a:p>
          <a:p>
            <a:endParaRPr lang="en-CA" sz="2400">
              <a:solidFill>
                <a:schemeClr val="bg1"/>
              </a:solidFill>
            </a:endParaRPr>
          </a:p>
          <a:p>
            <a:endParaRPr lang="en-CA" sz="2400" smtClean="0">
              <a:solidFill>
                <a:schemeClr val="bg1"/>
              </a:solidFill>
            </a:endParaRPr>
          </a:p>
          <a:p>
            <a:r>
              <a:rPr lang="en-CA" sz="2400" smtClean="0">
                <a:solidFill>
                  <a:schemeClr val="bg1"/>
                </a:solidFill>
              </a:rPr>
              <a:t>DP World moved in February in the Federal Court to sell 243 Hanjin leased containers in its possession for demurrage and other charges owing.  Demurrage accrued at the rate of $108.83 per day</a:t>
            </a:r>
            <a:endParaRPr lang="en-CA" sz="2400">
              <a:solidFill>
                <a:schemeClr val="bg1"/>
              </a:solidFill>
            </a:endParaRPr>
          </a:p>
          <a:p>
            <a:endParaRPr lang="en-CA">
              <a:solidFill>
                <a:schemeClr val="bg1"/>
              </a:solidFill>
            </a:endParaRP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9030644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14</a:t>
            </a:fld>
            <a:endParaRPr lang="en-CA"/>
          </a:p>
        </p:txBody>
      </p:sp>
      <p:sp>
        <p:nvSpPr>
          <p:cNvPr id="3" name="Text Placeholder 2"/>
          <p:cNvSpPr>
            <a:spLocks noGrp="1"/>
          </p:cNvSpPr>
          <p:nvPr>
            <p:ph type="body" sz="quarter" idx="12"/>
          </p:nvPr>
        </p:nvSpPr>
        <p:spPr>
          <a:xfrm>
            <a:off x="355600" y="432000"/>
            <a:ext cx="8420400" cy="5648400"/>
          </a:xfrm>
        </p:spPr>
        <p:txBody>
          <a:bodyPr/>
          <a:lstStyle/>
          <a:p>
            <a:endParaRPr lang="en-CA" smtClean="0">
              <a:solidFill>
                <a:schemeClr val="tx1"/>
              </a:solidFill>
            </a:endParaRPr>
          </a:p>
          <a:p>
            <a:r>
              <a:rPr lang="en-CA" smtClean="0">
                <a:solidFill>
                  <a:schemeClr val="tx1"/>
                </a:solidFill>
              </a:rPr>
              <a:t>Shippers/consignees willing to pay charges owing on their containers to get them released but sometimes found themselves facing lien charges from Hanjin for previous shipments</a:t>
            </a:r>
          </a:p>
          <a:p>
            <a:endParaRPr lang="en-CA">
              <a:solidFill>
                <a:schemeClr val="tx1"/>
              </a:solidFill>
            </a:endParaRPr>
          </a:p>
          <a:p>
            <a:r>
              <a:rPr lang="en-CA" err="1" smtClean="0">
                <a:solidFill>
                  <a:schemeClr val="tx1"/>
                </a:solidFill>
              </a:rPr>
              <a:t>Hanjin carriage terms stated</a:t>
            </a:r>
          </a:p>
          <a:p>
            <a:r>
              <a:rPr lang="en-CA" smtClean="0">
                <a:solidFill>
                  <a:schemeClr val="tx1"/>
                </a:solidFill>
              </a:rPr>
              <a:t>	11</a:t>
            </a:r>
            <a:r>
              <a:rPr lang="en-CA">
                <a:solidFill>
                  <a:schemeClr val="tx1"/>
                </a:solidFill>
              </a:rPr>
              <a:t>. LIEN </a:t>
            </a:r>
          </a:p>
          <a:p>
            <a:r>
              <a:rPr lang="en-CA" smtClean="0">
                <a:solidFill>
                  <a:schemeClr val="tx1"/>
                </a:solidFill>
              </a:rPr>
              <a:t>	(</a:t>
            </a:r>
            <a:r>
              <a:rPr lang="en-CA">
                <a:solidFill>
                  <a:schemeClr val="tx1"/>
                </a:solidFill>
              </a:rPr>
              <a:t>a) The Carrier shall have a lien on the Goods, for all freight, </a:t>
            </a:r>
            <a:r>
              <a:rPr lang="en-CA" smtClean="0">
                <a:solidFill>
                  <a:schemeClr val="tx1"/>
                </a:solidFill>
              </a:rPr>
              <a:t>	dead </a:t>
            </a:r>
            <a:r>
              <a:rPr lang="en-CA">
                <a:solidFill>
                  <a:schemeClr val="tx1"/>
                </a:solidFill>
              </a:rPr>
              <a:t>freight, demurrage and the costs and expenses of </a:t>
            </a:r>
            <a:r>
              <a:rPr lang="en-CA" smtClean="0">
                <a:solidFill>
                  <a:schemeClr val="tx1"/>
                </a:solidFill>
              </a:rPr>
              <a:t>	recovering </a:t>
            </a:r>
            <a:r>
              <a:rPr lang="en-CA">
                <a:solidFill>
                  <a:schemeClr val="tx1"/>
                </a:solidFill>
              </a:rPr>
              <a:t>the same and any other sums whatsoever </a:t>
            </a:r>
            <a:r>
              <a:rPr lang="en-CA" smtClean="0">
                <a:solidFill>
                  <a:schemeClr val="tx1"/>
                </a:solidFill>
              </a:rPr>
              <a:t>	payable </a:t>
            </a:r>
            <a:r>
              <a:rPr lang="en-CA">
                <a:solidFill>
                  <a:schemeClr val="tx1"/>
                </a:solidFill>
              </a:rPr>
              <a:t>by the Merchant under this Bill of Lading or any </a:t>
            </a:r>
            <a:r>
              <a:rPr lang="en-CA" smtClean="0">
                <a:solidFill>
                  <a:schemeClr val="tx1"/>
                </a:solidFill>
              </a:rPr>
              <a:t>	other </a:t>
            </a:r>
            <a:r>
              <a:rPr lang="en-CA">
                <a:solidFill>
                  <a:schemeClr val="tx1"/>
                </a:solidFill>
              </a:rPr>
              <a:t>Bill of Lading between Carrier and Merchant and may </a:t>
            </a:r>
            <a:r>
              <a:rPr lang="en-CA" smtClean="0">
                <a:solidFill>
                  <a:schemeClr val="tx1"/>
                </a:solidFill>
              </a:rPr>
              <a:t>	enforce </a:t>
            </a:r>
            <a:r>
              <a:rPr lang="en-CA">
                <a:solidFill>
                  <a:schemeClr val="tx1"/>
                </a:solidFill>
              </a:rPr>
              <a:t>this lien, by all available means, including public or </a:t>
            </a:r>
            <a:r>
              <a:rPr lang="en-CA" smtClean="0">
                <a:solidFill>
                  <a:schemeClr val="tx1"/>
                </a:solidFill>
              </a:rPr>
              <a:t>	private sale….</a:t>
            </a:r>
            <a:endParaRPr lang="en-CA">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36497158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15</a:t>
            </a:fld>
            <a:endParaRPr lang="en-CA"/>
          </a:p>
        </p:txBody>
      </p:sp>
      <p:sp>
        <p:nvSpPr>
          <p:cNvPr id="3" name="Text Placeholder 2"/>
          <p:cNvSpPr>
            <a:spLocks noGrp="1"/>
          </p:cNvSpPr>
          <p:nvPr>
            <p:ph type="body" sz="quarter" idx="12"/>
          </p:nvPr>
        </p:nvSpPr>
        <p:spPr/>
        <p:txBody>
          <a:bodyPr/>
          <a:lstStyle/>
          <a:p>
            <a:r>
              <a:rPr lang="en-CA" sz="4000" smtClean="0">
                <a:solidFill>
                  <a:schemeClr val="tx1"/>
                </a:solidFill>
              </a:rPr>
              <a:t>It Ain’t Over</a:t>
            </a:r>
          </a:p>
          <a:p>
            <a:endParaRPr lang="en-CA">
              <a:solidFill>
                <a:schemeClr val="tx1"/>
              </a:solidFill>
            </a:endParaRPr>
          </a:p>
          <a:p>
            <a:r>
              <a:rPr lang="en-CA" sz="2800" smtClean="0">
                <a:solidFill>
                  <a:schemeClr val="tx1"/>
                </a:solidFill>
              </a:rPr>
              <a:t>On March 8, 2017, DP World arrested the KMARIN ATLANTICA which is the current name of the HANJIN MAR.  Caveat Releases are filed by</a:t>
            </a:r>
          </a:p>
          <a:p>
            <a:r>
              <a:rPr lang="en-CA" sz="2800">
                <a:solidFill>
                  <a:schemeClr val="tx1"/>
                </a:solidFill>
              </a:rPr>
              <a:t>	</a:t>
            </a:r>
            <a:r>
              <a:rPr lang="en-CA" sz="2800" smtClean="0">
                <a:solidFill>
                  <a:schemeClr val="tx1"/>
                </a:solidFill>
              </a:rPr>
              <a:t>Prince Rupert Port Authority</a:t>
            </a:r>
          </a:p>
          <a:p>
            <a:r>
              <a:rPr lang="en-CA" sz="2800">
                <a:solidFill>
                  <a:schemeClr val="tx1"/>
                </a:solidFill>
              </a:rPr>
              <a:t>	</a:t>
            </a:r>
            <a:r>
              <a:rPr lang="en-CA" sz="2800" smtClean="0">
                <a:solidFill>
                  <a:schemeClr val="tx1"/>
                </a:solidFill>
              </a:rPr>
              <a:t>CN</a:t>
            </a:r>
          </a:p>
          <a:p>
            <a:r>
              <a:rPr lang="en-CA" sz="2800">
                <a:solidFill>
                  <a:schemeClr val="tx1"/>
                </a:solidFill>
              </a:rPr>
              <a:t>	</a:t>
            </a:r>
            <a:r>
              <a:rPr lang="en-CA" sz="2800" err="1" smtClean="0">
                <a:solidFill>
                  <a:schemeClr val="tx1"/>
                </a:solidFill>
              </a:rPr>
              <a:t>GCT</a:t>
            </a:r>
          </a:p>
          <a:p>
            <a:r>
              <a:rPr lang="en-CA" sz="2800" smtClean="0">
                <a:solidFill>
                  <a:schemeClr val="tx1"/>
                </a:solidFill>
              </a:rPr>
              <a:t>Ship is delayed by almost a week before security is arranged and the ship released.</a:t>
            </a:r>
          </a:p>
          <a:p>
            <a:r>
              <a:rPr lang="en-CA" sz="2800">
                <a:solidFill>
                  <a:schemeClr val="tx1"/>
                </a:solidFill>
              </a:rPr>
              <a:t>	</a:t>
            </a: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2068027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16</a:t>
            </a:fld>
            <a:endParaRPr lang="en-CA"/>
          </a:p>
        </p:txBody>
      </p:sp>
      <p:sp>
        <p:nvSpPr>
          <p:cNvPr id="3" name="Text Placeholder 2"/>
          <p:cNvSpPr>
            <a:spLocks noGrp="1"/>
          </p:cNvSpPr>
          <p:nvPr>
            <p:ph type="body" sz="quarter" idx="12"/>
          </p:nvPr>
        </p:nvSpPr>
        <p:spPr/>
        <p:txBody>
          <a:bodyPr/>
          <a:lstStyle/>
          <a:p>
            <a:endParaRPr lang="en-CA"/>
          </a:p>
        </p:txBody>
      </p:sp>
      <p:sp>
        <p:nvSpPr>
          <p:cNvPr id="4" name="Footer Placeholder 3"/>
          <p:cNvSpPr>
            <a:spLocks noGrp="1"/>
          </p:cNvSpPr>
          <p:nvPr>
            <p:ph type="ftr" sz="quarter" idx="13"/>
          </p:nvPr>
        </p:nvSpPr>
        <p:spPr/>
        <p:txBody>
          <a:bodyPr/>
          <a:lstStyle/>
          <a:p>
            <a:endParaRPr lang="en-CA" smtClean="0"/>
          </a:p>
        </p:txBody>
      </p:sp>
      <p:sp>
        <p:nvSpPr>
          <p:cNvPr id="6" name="TextBox 5"/>
          <p:cNvSpPr txBox="1"/>
          <p:nvPr/>
        </p:nvSpPr>
        <p:spPr>
          <a:xfrm>
            <a:off x="1095375" y="1028700"/>
            <a:ext cx="4381500" cy="769441"/>
          </a:xfrm>
          <a:prstGeom prst="rect">
            <a:avLst/>
          </a:prstGeom>
          <a:noFill/>
        </p:spPr>
        <p:txBody>
          <a:bodyPr wrap="square" rtlCol="0">
            <a:spAutoFit/>
          </a:bodyPr>
          <a:lstStyle/>
          <a:p>
            <a:r>
              <a:rPr lang="en-CA" sz="4400" smtClean="0"/>
              <a:t>Thank You</a:t>
            </a:r>
            <a:endParaRPr lang="en-CA" sz="4400"/>
          </a:p>
        </p:txBody>
      </p:sp>
    </p:spTree>
    <p:extLst>
      <p:ext uri="{BB962C8B-B14F-4D97-AF65-F5344CB8AC3E}">
        <p14:creationId xmlns:p14="http://schemas.microsoft.com/office/powerpoint/2010/main" xmlns:p15="http://schemas.microsoft.com/office/powerpoint/2012/main" xmlns="" val="40883698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2</a:t>
            </a:fld>
            <a:endParaRPr lang="en-CA"/>
          </a:p>
        </p:txBody>
      </p:sp>
      <p:sp>
        <p:nvSpPr>
          <p:cNvPr id="3" name="Text Placeholder 2"/>
          <p:cNvSpPr>
            <a:spLocks noGrp="1"/>
          </p:cNvSpPr>
          <p:nvPr>
            <p:ph type="body" sz="quarter" idx="12"/>
          </p:nvPr>
        </p:nvSpPr>
        <p:spPr/>
        <p:txBody>
          <a:bodyPr/>
          <a:lstStyle/>
          <a:p>
            <a:pPr marL="571500" indent="-571500">
              <a:spcAft>
                <a:spcPts val="600"/>
              </a:spcAft>
              <a:buFont typeface="Arial" panose="020B0604020202020204" pitchFamily="34" charset="0"/>
              <a:buChar char="•"/>
            </a:pPr>
            <a:endParaRPr lang="en-CA" sz="3200" smtClean="0">
              <a:solidFill>
                <a:schemeClr val="tx1"/>
              </a:solidFill>
            </a:endParaRPr>
          </a:p>
          <a:p>
            <a:pPr marL="571500" indent="-571500">
              <a:spcAft>
                <a:spcPts val="600"/>
              </a:spcAft>
              <a:buFont typeface="Arial" panose="020B0604020202020204" pitchFamily="34" charset="0"/>
              <a:buChar char="•"/>
            </a:pPr>
            <a:endParaRPr lang="en-CA" sz="3200">
              <a:solidFill>
                <a:schemeClr val="tx1"/>
              </a:solidFill>
            </a:endParaRPr>
          </a:p>
          <a:p>
            <a:pPr marL="571500" indent="-571500">
              <a:spcAft>
                <a:spcPts val="600"/>
              </a:spcAft>
              <a:buFont typeface="Arial" panose="020B0604020202020204" pitchFamily="34" charset="0"/>
              <a:buChar char="•"/>
            </a:pPr>
            <a:r>
              <a:rPr lang="en-CA" sz="3200">
                <a:solidFill>
                  <a:schemeClr val="tx1"/>
                </a:solidFill>
              </a:rPr>
              <a:t>	</a:t>
            </a:r>
            <a:r>
              <a:rPr lang="en-CA" sz="3200" smtClean="0">
                <a:solidFill>
                  <a:schemeClr val="tx1"/>
                </a:solidFill>
              </a:rPr>
              <a:t>South Korea’s largest container line</a:t>
            </a:r>
          </a:p>
          <a:p>
            <a:pPr marL="571500" indent="-571500">
              <a:spcAft>
                <a:spcPts val="600"/>
              </a:spcAft>
              <a:buFont typeface="Arial" panose="020B0604020202020204" pitchFamily="34" charset="0"/>
              <a:buChar char="•"/>
            </a:pPr>
            <a:r>
              <a:rPr lang="en-CA" sz="3200">
                <a:solidFill>
                  <a:schemeClr val="tx1"/>
                </a:solidFill>
              </a:rPr>
              <a:t>	</a:t>
            </a:r>
            <a:r>
              <a:rPr lang="en-CA" sz="3200" smtClean="0">
                <a:solidFill>
                  <a:schemeClr val="tx1"/>
                </a:solidFill>
              </a:rPr>
              <a:t>Tenth largest container carrier</a:t>
            </a:r>
          </a:p>
          <a:p>
            <a:pPr marL="571500" indent="-571500">
              <a:spcAft>
                <a:spcPts val="600"/>
              </a:spcAft>
              <a:buFont typeface="Arial" panose="020B0604020202020204" pitchFamily="34" charset="0"/>
              <a:buChar char="•"/>
            </a:pPr>
            <a:r>
              <a:rPr lang="en-CA" sz="3200" smtClean="0">
                <a:solidFill>
                  <a:schemeClr val="tx1"/>
                </a:solidFill>
              </a:rPr>
              <a:t>	Owner and charter of container ships, 	bulk carriers, LNG carriers and tankers</a:t>
            </a:r>
          </a:p>
          <a:p>
            <a:pPr marL="571500" indent="-571500">
              <a:spcAft>
                <a:spcPts val="600"/>
              </a:spcAft>
              <a:buFont typeface="Arial" panose="020B0604020202020204" pitchFamily="34" charset="0"/>
              <a:buChar char="•"/>
            </a:pPr>
            <a:r>
              <a:rPr lang="en-CA" sz="3200" smtClean="0">
                <a:solidFill>
                  <a:schemeClr val="tx1"/>
                </a:solidFill>
              </a:rPr>
              <a:t>	Owner of fourteen dock yards – four 	in Korea, two in the USA, two in Japan  	and the remainder in Spain, Taiwan, 	Vietnam and Belgium</a:t>
            </a:r>
          </a:p>
          <a:p>
            <a:endParaRPr lang="en-CA">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762000" y="542925"/>
            <a:ext cx="4791075" cy="993272"/>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spTree>
    <p:extLst>
      <p:ext uri="{BB962C8B-B14F-4D97-AF65-F5344CB8AC3E}">
        <p14:creationId xmlns:p14="http://schemas.microsoft.com/office/powerpoint/2010/main" xmlns:p15="http://schemas.microsoft.com/office/powerpoint/2012/main" xmlns="" val="22169751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3</a:t>
            </a:fld>
            <a:endParaRPr lang="en-CA"/>
          </a:p>
        </p:txBody>
      </p:sp>
      <p:sp>
        <p:nvSpPr>
          <p:cNvPr id="3" name="Text Placeholder 2"/>
          <p:cNvSpPr>
            <a:spLocks noGrp="1"/>
          </p:cNvSpPr>
          <p:nvPr>
            <p:ph type="body" sz="quarter" idx="12"/>
          </p:nvPr>
        </p:nvSpPr>
        <p:spPr/>
        <p:txBody>
          <a:bodyPr/>
          <a:lstStyle/>
          <a:p>
            <a:r>
              <a:rPr lang="en-CA" sz="3600" smtClean="0">
                <a:solidFill>
                  <a:schemeClr val="tx1"/>
                </a:solidFill>
              </a:rPr>
              <a:t>Difference from other insolvencies:</a:t>
            </a:r>
          </a:p>
          <a:p>
            <a:r>
              <a:rPr lang="en-CA">
                <a:solidFill>
                  <a:schemeClr val="tx1"/>
                </a:solidFill>
              </a:rPr>
              <a:t>	</a:t>
            </a:r>
            <a:endParaRPr lang="en-CA" smtClean="0">
              <a:solidFill>
                <a:schemeClr val="tx1"/>
              </a:solidFill>
            </a:endParaRPr>
          </a:p>
          <a:p>
            <a:r>
              <a:rPr lang="en-CA">
                <a:solidFill>
                  <a:schemeClr val="tx1"/>
                </a:solidFill>
              </a:rPr>
              <a:t>	</a:t>
            </a:r>
            <a:r>
              <a:rPr lang="en-CA" smtClean="0">
                <a:solidFill>
                  <a:schemeClr val="tx1"/>
                </a:solidFill>
              </a:rPr>
              <a:t>- large container line</a:t>
            </a:r>
          </a:p>
          <a:p>
            <a:endParaRPr lang="en-CA" smtClean="0">
              <a:solidFill>
                <a:schemeClr val="tx1"/>
              </a:solidFill>
            </a:endParaRPr>
          </a:p>
          <a:p>
            <a:r>
              <a:rPr lang="en-CA">
                <a:solidFill>
                  <a:schemeClr val="tx1"/>
                </a:solidFill>
              </a:rPr>
              <a:t>	</a:t>
            </a:r>
            <a:r>
              <a:rPr lang="en-CA" smtClean="0">
                <a:solidFill>
                  <a:schemeClr val="tx1"/>
                </a:solidFill>
              </a:rPr>
              <a:t>- numerous shippers/consignees for each 	container vessel</a:t>
            </a:r>
          </a:p>
          <a:p>
            <a:endParaRPr lang="en-CA">
              <a:solidFill>
                <a:schemeClr val="tx1"/>
              </a:solidFill>
            </a:endParaRPr>
          </a:p>
          <a:p>
            <a:r>
              <a:rPr lang="en-CA" smtClean="0">
                <a:solidFill>
                  <a:schemeClr val="tx1"/>
                </a:solidFill>
              </a:rPr>
              <a:t>	- numerous contracts of carriage which were 	with Hanjin and not with the owner of the 	ships (if not Hanjin)</a:t>
            </a:r>
            <a:endParaRPr lang="en-CA">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5226175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endParaRPr lang="en-CA">
              <a:solidFill>
                <a:schemeClr val="tx1"/>
              </a:solidFill>
            </a:endParaRPr>
          </a:p>
        </p:txBody>
      </p:sp>
      <p:sp>
        <p:nvSpPr>
          <p:cNvPr id="3" name="Slide Number Placeholder 2"/>
          <p:cNvSpPr>
            <a:spLocks noGrp="1"/>
          </p:cNvSpPr>
          <p:nvPr>
            <p:ph type="sldNum" sz="quarter" idx="11"/>
            <p:custDataLst>
              <p:tags r:id="rId3"/>
            </p:custDataLst>
          </p:nvPr>
        </p:nvSpPr>
        <p:spPr/>
        <p:txBody>
          <a:bodyPr/>
          <a:lstStyle/>
          <a:p>
            <a:fld id="{56E3EF9F-6447-4352-9D67-5AAB50718BD2}" type="slidenum">
              <a:rPr lang="en-CA" smtClean="0"/>
              <a:pPr/>
              <a:t>4</a:t>
            </a:fld>
            <a:endParaRPr lang="en-CA"/>
          </a:p>
        </p:txBody>
      </p:sp>
      <p:sp>
        <p:nvSpPr>
          <p:cNvPr id="4" name="Text Placeholder 3"/>
          <p:cNvSpPr>
            <a:spLocks noGrp="1"/>
          </p:cNvSpPr>
          <p:nvPr>
            <p:ph type="body" sz="quarter" idx="12"/>
            <p:custDataLst>
              <p:tags r:id="rId4"/>
            </p:custDataLst>
          </p:nvPr>
        </p:nvSpPr>
        <p:spPr>
          <a:xfrm>
            <a:off x="336550" y="1044000"/>
            <a:ext cx="8424000" cy="5040000"/>
          </a:xfrm>
        </p:spPr>
        <p:txBody>
          <a:bodyPr/>
          <a:lstStyle/>
          <a:p>
            <a:r>
              <a:rPr lang="en-CA" smtClean="0">
                <a:solidFill>
                  <a:schemeClr val="tx1"/>
                </a:solidFill>
              </a:rPr>
              <a:t>August 31 2016 - Hanjin files for Court protection in Seoul in order 	to reorganize after banks withdraw support.  The order 	provides a prohibition on arresting or seizing a Hanjin asset.</a:t>
            </a:r>
          </a:p>
          <a:p>
            <a:r>
              <a:rPr lang="en-CA" smtClean="0">
                <a:solidFill>
                  <a:schemeClr val="tx1"/>
                </a:solidFill>
              </a:rPr>
              <a:t>Sept 1, 2016 – HANJIN VIENNA is due to leave Deltaport and is 	arrested by Saam Smit.</a:t>
            </a:r>
          </a:p>
          <a:p>
            <a:r>
              <a:rPr lang="en-CA" smtClean="0">
                <a:solidFill>
                  <a:schemeClr val="tx1"/>
                </a:solidFill>
              </a:rPr>
              <a:t>Sept 1, 2016 – HANJIN SCARLET arrives at Prince Rupert but is 	not allowed to come to berth until arrangements are made 	for payment of harbour dues, berthage, wharfage and 	terminal charges.</a:t>
            </a:r>
          </a:p>
          <a:p>
            <a:r>
              <a:rPr lang="en-CA" smtClean="0">
                <a:solidFill>
                  <a:schemeClr val="tx1"/>
                </a:solidFill>
              </a:rPr>
              <a:t>Sept 6, 2016 - Cosco and  YangMing agree to pay the cost of 	berthing the HANJIN SCARLET and the discharge of their 	containers (about 400)</a:t>
            </a:r>
          </a:p>
          <a:p>
            <a:r>
              <a:rPr lang="en-CA" smtClean="0">
                <a:solidFill>
                  <a:schemeClr val="tx1"/>
                </a:solidFill>
              </a:rPr>
              <a:t>Sept 14, 2016 – HANJIN SCARLET arrested by DP World Prince 	Rupert after the vessel returns to anchorage</a:t>
            </a:r>
          </a:p>
          <a:p>
            <a:endParaRPr lang="en-CA" smtClean="0">
              <a:solidFill>
                <a:schemeClr val="tx1"/>
              </a:solidFill>
            </a:endParaRPr>
          </a:p>
          <a:p>
            <a:endParaRPr lang="en-CA" smtClean="0">
              <a:solidFill>
                <a:schemeClr val="tx1"/>
              </a:solidFill>
            </a:endParaRPr>
          </a:p>
          <a:p>
            <a:r>
              <a:rPr lang="en-CA" smtClean="0"/>
              <a:t> </a:t>
            </a:r>
            <a:endParaRPr lang="en-CA"/>
          </a:p>
        </p:txBody>
      </p:sp>
      <p:sp>
        <p:nvSpPr>
          <p:cNvPr id="5" name="Footer Placeholder 4"/>
          <p:cNvSpPr>
            <a:spLocks noGrp="1"/>
          </p:cNvSpPr>
          <p:nvPr>
            <p:ph type="ftr" sz="quarter" idx="13"/>
            <p:custDataLst>
              <p:tags r:id="rId5"/>
            </p:custDataLst>
          </p:nvPr>
        </p:nvSpPr>
        <p:spPr/>
        <p:txBody>
          <a:bodyPr/>
          <a:lstStyle/>
          <a:p>
            <a:endParaRPr lang="en-CA" smtClean="0"/>
          </a:p>
        </p:txBody>
      </p:sp>
    </p:spTree>
    <p:custDataLst>
      <p:tags r:id="rId1"/>
    </p:custDataLst>
    <p:extLst>
      <p:ext uri="{BB962C8B-B14F-4D97-AF65-F5344CB8AC3E}">
        <p14:creationId xmlns:p14="http://schemas.microsoft.com/office/powerpoint/2010/main" xmlns:p15="http://schemas.microsoft.com/office/powerpoint/2012/main" xmlns="" val="30981526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5</a:t>
            </a:fld>
            <a:endParaRPr lang="en-CA"/>
          </a:p>
        </p:txBody>
      </p:sp>
      <p:sp>
        <p:nvSpPr>
          <p:cNvPr id="3" name="Text Placeholder 2"/>
          <p:cNvSpPr>
            <a:spLocks noGrp="1"/>
          </p:cNvSpPr>
          <p:nvPr>
            <p:ph type="body" sz="quarter" idx="12"/>
          </p:nvPr>
        </p:nvSpPr>
        <p:spPr/>
        <p:txBody>
          <a:bodyPr/>
          <a:lstStyle/>
          <a:p>
            <a:endParaRPr lang="en-CA"/>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12624397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6</a:t>
            </a:fld>
            <a:endParaRPr lang="en-CA"/>
          </a:p>
        </p:txBody>
      </p:sp>
      <p:sp>
        <p:nvSpPr>
          <p:cNvPr id="3" name="Text Placeholder 2"/>
          <p:cNvSpPr>
            <a:spLocks noGrp="1"/>
          </p:cNvSpPr>
          <p:nvPr>
            <p:ph type="body" sz="quarter" idx="12"/>
          </p:nvPr>
        </p:nvSpPr>
        <p:spPr>
          <a:xfrm>
            <a:off x="247650" y="0"/>
            <a:ext cx="8420400" cy="5648400"/>
          </a:xfrm>
        </p:spPr>
        <p:txBody>
          <a:bodyPr/>
          <a:lstStyle/>
          <a:p>
            <a:endParaRPr lang="en-CA" sz="2800" smtClean="0">
              <a:solidFill>
                <a:schemeClr val="tx1"/>
              </a:solidFill>
            </a:endParaRPr>
          </a:p>
          <a:p>
            <a:r>
              <a:rPr lang="en-CA" sz="2800" smtClean="0">
                <a:solidFill>
                  <a:schemeClr val="tx1"/>
                </a:solidFill>
              </a:rPr>
              <a:t>Caveats and arrest warrants are filed against the HANJIN SCARLET BY</a:t>
            </a:r>
          </a:p>
          <a:p>
            <a:pPr lvl="1"/>
            <a:r>
              <a:rPr lang="en-CA" sz="2800">
                <a:solidFill>
                  <a:schemeClr val="tx1"/>
                </a:solidFill>
              </a:rPr>
              <a:t>	</a:t>
            </a:r>
            <a:endParaRPr lang="en-CA" sz="2800"/>
          </a:p>
          <a:p>
            <a:pPr lvl="1"/>
            <a:endParaRPr lang="en-CA" sz="2800" smtClean="0">
              <a:solidFill>
                <a:schemeClr val="bg1"/>
              </a:solidFill>
            </a:endParaRPr>
          </a:p>
          <a:p>
            <a:pPr lvl="1"/>
            <a:endParaRPr lang="en-CA" sz="2800">
              <a:solidFill>
                <a:schemeClr val="bg1"/>
              </a:solidFill>
            </a:endParaRPr>
          </a:p>
          <a:p>
            <a:pPr marL="457200" lvl="1" indent="-457200">
              <a:buFont typeface="Arial" panose="020B0604020202020204" pitchFamily="34" charset="0"/>
              <a:buChar char="•"/>
            </a:pPr>
            <a:r>
              <a:rPr lang="en-CA" sz="2800" smtClean="0">
                <a:solidFill>
                  <a:schemeClr val="bg1"/>
                </a:solidFill>
              </a:rPr>
              <a:t>CN</a:t>
            </a:r>
          </a:p>
          <a:p>
            <a:pPr marL="457200" lvl="1" indent="-457200">
              <a:buFont typeface="Arial" panose="020B0604020202020204" pitchFamily="34" charset="0"/>
              <a:buChar char="•"/>
            </a:pPr>
            <a:r>
              <a:rPr lang="en-CA" sz="2800" smtClean="0">
                <a:solidFill>
                  <a:schemeClr val="bg1"/>
                </a:solidFill>
              </a:rPr>
              <a:t>Prince Rupert Port Authority</a:t>
            </a:r>
          </a:p>
          <a:p>
            <a:pPr marL="457200" lvl="1" indent="-457200">
              <a:buFont typeface="Arial" panose="020B0604020202020204" pitchFamily="34" charset="0"/>
              <a:buChar char="•"/>
            </a:pPr>
            <a:r>
              <a:rPr lang="en-CA" sz="2800" err="1" smtClean="0">
                <a:solidFill>
                  <a:schemeClr val="bg1"/>
                </a:solidFill>
              </a:rPr>
              <a:t>Singamas Petroleum Trading Pte Ltd</a:t>
            </a:r>
          </a:p>
          <a:p>
            <a:pPr marL="457200" lvl="1" indent="-457200">
              <a:buFont typeface="Arial" panose="020B0604020202020204" pitchFamily="34" charset="0"/>
              <a:buChar char="•"/>
            </a:pPr>
            <a:r>
              <a:rPr lang="en-CA" sz="2800" err="1" smtClean="0">
                <a:solidFill>
                  <a:schemeClr val="bg1"/>
                </a:solidFill>
              </a:rPr>
              <a:t>KPI Bridge Oil Singapore Pte Ltd</a:t>
            </a:r>
          </a:p>
          <a:p>
            <a:pPr marL="457200" lvl="1" indent="-457200">
              <a:buFont typeface="Arial" panose="020B0604020202020204" pitchFamily="34" charset="0"/>
              <a:buChar char="•"/>
            </a:pPr>
            <a:r>
              <a:rPr lang="en-CA" sz="2800" smtClean="0">
                <a:solidFill>
                  <a:schemeClr val="bg1"/>
                </a:solidFill>
              </a:rPr>
              <a:t>ING Bank N.V. Singapore Branch</a:t>
            </a:r>
          </a:p>
          <a:p>
            <a:pPr marL="457200" lvl="1" indent="-457200">
              <a:buFont typeface="Arial" panose="020B0604020202020204" pitchFamily="34" charset="0"/>
              <a:buChar char="•"/>
            </a:pPr>
            <a:r>
              <a:rPr lang="en-CA" sz="2800" smtClean="0">
                <a:solidFill>
                  <a:schemeClr val="bg1"/>
                </a:solidFill>
              </a:rPr>
              <a:t>Pacific Pilotage Authority</a:t>
            </a:r>
          </a:p>
          <a:p>
            <a:pPr marL="457200" lvl="1" indent="-457200">
              <a:buFont typeface="Arial" panose="020B0604020202020204" pitchFamily="34" charset="0"/>
              <a:buChar char="•"/>
            </a:pPr>
            <a:r>
              <a:rPr lang="en-CA" sz="2800" smtClean="0">
                <a:solidFill>
                  <a:schemeClr val="bg1"/>
                </a:solidFill>
              </a:rPr>
              <a:t>Eco Intermodal</a:t>
            </a:r>
          </a:p>
          <a:p>
            <a:r>
              <a:rPr lang="en-CA">
                <a:solidFill>
                  <a:schemeClr val="tx1"/>
                </a:solidFill>
              </a:rPr>
              <a:t>	</a:t>
            </a:r>
            <a:endParaRPr lang="en-CA" smtClean="0">
              <a:solidFill>
                <a:schemeClr val="tx1"/>
              </a:solidFill>
            </a:endParaRPr>
          </a:p>
          <a:p>
            <a:r>
              <a:rPr lang="en-CA">
                <a:solidFill>
                  <a:schemeClr val="tx1"/>
                </a:solidFill>
              </a:rPr>
              <a:t>	</a:t>
            </a:r>
            <a:endParaRPr lang="en-CA" smtClean="0">
              <a:solidFill>
                <a:schemeClr val="tx1"/>
              </a:solidFill>
            </a:endParaRPr>
          </a:p>
          <a:p>
            <a:r>
              <a:rPr lang="en-CA">
                <a:solidFill>
                  <a:schemeClr val="tx1"/>
                </a:solidFill>
              </a:rPr>
              <a:t>	</a:t>
            </a: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124739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7</a:t>
            </a:fld>
            <a:endParaRPr lang="en-CA"/>
          </a:p>
        </p:txBody>
      </p:sp>
      <p:sp>
        <p:nvSpPr>
          <p:cNvPr id="3" name="Text Placeholder 2"/>
          <p:cNvSpPr>
            <a:spLocks noGrp="1"/>
          </p:cNvSpPr>
          <p:nvPr>
            <p:ph type="body" sz="quarter" idx="12"/>
          </p:nvPr>
        </p:nvSpPr>
        <p:spPr/>
        <p:txBody>
          <a:bodyPr/>
          <a:lstStyle/>
          <a:p>
            <a:pPr>
              <a:spcAft>
                <a:spcPct val="0"/>
              </a:spcAft>
            </a:pPr>
            <a:r>
              <a:rPr lang="en-CA" smtClean="0">
                <a:solidFill>
                  <a:schemeClr val="tx1"/>
                </a:solidFill>
              </a:rPr>
              <a:t>On September 6, 2016, the US Bankruptcy Court grants an order recognizing and enforcing the Korean Court order in the US and further preventing the arrest of any vessel operated by Hanjin.</a:t>
            </a:r>
          </a:p>
          <a:p>
            <a:pPr>
              <a:lnSpc>
                <a:spcPct val="100000"/>
              </a:lnSpc>
              <a:spcAft>
                <a:spcPct val="0"/>
              </a:spcAft>
            </a:pPr>
            <a:endParaRPr lang="en-CA" smtClean="0">
              <a:solidFill>
                <a:schemeClr val="tx1"/>
              </a:solidFill>
            </a:endParaRPr>
          </a:p>
          <a:p>
            <a:pPr>
              <a:lnSpc>
                <a:spcPct val="100000"/>
              </a:lnSpc>
              <a:spcAft>
                <a:spcPct val="0"/>
              </a:spcAft>
            </a:pPr>
            <a:r>
              <a:rPr lang="en-CA" smtClean="0">
                <a:solidFill>
                  <a:schemeClr val="tx1"/>
                </a:solidFill>
              </a:rPr>
              <a:t>On September 9, 2016 the US </a:t>
            </a:r>
          </a:p>
          <a:p>
            <a:pPr>
              <a:lnSpc>
                <a:spcPct val="100000"/>
              </a:lnSpc>
              <a:spcAft>
                <a:spcPct val="0"/>
              </a:spcAft>
            </a:pPr>
            <a:r>
              <a:rPr lang="en-CA" smtClean="0">
                <a:solidFill>
                  <a:schemeClr val="tx1"/>
                </a:solidFill>
              </a:rPr>
              <a:t>Bankruptcy Court order is amended</a:t>
            </a:r>
          </a:p>
          <a:p>
            <a:pPr>
              <a:lnSpc>
                <a:spcPct val="100000"/>
              </a:lnSpc>
              <a:spcAft>
                <a:spcPct val="0"/>
              </a:spcAft>
            </a:pPr>
            <a:r>
              <a:rPr lang="en-CA" smtClean="0">
                <a:solidFill>
                  <a:schemeClr val="tx1"/>
                </a:solidFill>
              </a:rPr>
              <a:t>to allow a cargo owner at its own </a:t>
            </a:r>
          </a:p>
          <a:p>
            <a:pPr>
              <a:lnSpc>
                <a:spcPct val="100000"/>
              </a:lnSpc>
              <a:spcAft>
                <a:spcPct val="0"/>
              </a:spcAft>
            </a:pPr>
            <a:r>
              <a:rPr lang="en-CA" smtClean="0">
                <a:solidFill>
                  <a:schemeClr val="tx1"/>
                </a:solidFill>
              </a:rPr>
              <a:t>expense to obtain containers </a:t>
            </a:r>
          </a:p>
          <a:p>
            <a:pPr>
              <a:lnSpc>
                <a:spcPct val="100000"/>
              </a:lnSpc>
              <a:spcAft>
                <a:spcPct val="0"/>
              </a:spcAft>
            </a:pPr>
            <a:r>
              <a:rPr lang="en-CA" smtClean="0">
                <a:solidFill>
                  <a:schemeClr val="tx1"/>
                </a:solidFill>
              </a:rPr>
              <a:t>not yet discharged or held at </a:t>
            </a:r>
          </a:p>
          <a:p>
            <a:pPr>
              <a:lnSpc>
                <a:spcPct val="100000"/>
              </a:lnSpc>
              <a:spcAft>
                <a:spcPct val="0"/>
              </a:spcAft>
            </a:pPr>
            <a:r>
              <a:rPr lang="en-CA" smtClean="0">
                <a:solidFill>
                  <a:schemeClr val="tx1"/>
                </a:solidFill>
              </a:rPr>
              <a:t>terminals so long as the ocean </a:t>
            </a:r>
          </a:p>
          <a:p>
            <a:pPr>
              <a:lnSpc>
                <a:spcPct val="100000"/>
              </a:lnSpc>
              <a:spcAft>
                <a:spcPct val="0"/>
              </a:spcAft>
            </a:pPr>
            <a:r>
              <a:rPr lang="en-CA" smtClean="0">
                <a:solidFill>
                  <a:schemeClr val="tx1"/>
                </a:solidFill>
              </a:rPr>
              <a:t>freight had been paid.</a:t>
            </a:r>
          </a:p>
          <a:p>
            <a:pPr>
              <a:spcAft>
                <a:spcPct val="0"/>
              </a:spcAft>
            </a:pPr>
            <a:endParaRPr lang="en-CA" smtClean="0">
              <a:solidFill>
                <a:schemeClr val="tx1"/>
              </a:solidFill>
            </a:endParaRPr>
          </a:p>
          <a:p>
            <a:pPr>
              <a:spcAft>
                <a:spcPct val="0"/>
              </a:spcAft>
            </a:pPr>
            <a:r>
              <a:rPr lang="en-CA" smtClean="0">
                <a:solidFill>
                  <a:schemeClr val="tx1"/>
                </a:solidFill>
              </a:rPr>
              <a:t>Similar orders are made by the </a:t>
            </a:r>
          </a:p>
          <a:p>
            <a:pPr>
              <a:spcAft>
                <a:spcPct val="0"/>
              </a:spcAft>
            </a:pPr>
            <a:r>
              <a:rPr lang="en-CA" smtClean="0">
                <a:solidFill>
                  <a:schemeClr val="tx1"/>
                </a:solidFill>
              </a:rPr>
              <a:t>Courts of Germany, Netherlands, England, Spain and Italy. </a:t>
            </a:r>
          </a:p>
          <a:p>
            <a:pPr>
              <a:spcAft>
                <a:spcPct val="0"/>
              </a:spcAft>
            </a:pPr>
            <a:endParaRPr lang="en-CA" smtClean="0">
              <a:solidFill>
                <a:schemeClr val="tx1"/>
              </a:solidFill>
            </a:endParaRPr>
          </a:p>
          <a:p>
            <a:pPr>
              <a:spcAft>
                <a:spcPct val="0"/>
              </a:spcAft>
            </a:pPr>
            <a:r>
              <a:rPr lang="en-CA" smtClean="0">
                <a:solidFill>
                  <a:schemeClr val="tx1"/>
                </a:solidFill>
              </a:rPr>
              <a:t>As a result, the assets of Hanjin cannot be seized in those jurisdictions.  However, Hanjin needs to provide funds if it wants to load/discharge cargo.</a:t>
            </a:r>
            <a:endParaRPr lang="en-CA">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4857750" y="1462088"/>
            <a:ext cx="4076700" cy="305752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5508391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8</a:t>
            </a:fld>
            <a:endParaRPr lang="en-CA"/>
          </a:p>
        </p:txBody>
      </p:sp>
      <p:sp>
        <p:nvSpPr>
          <p:cNvPr id="3" name="Text Placeholder 2"/>
          <p:cNvSpPr>
            <a:spLocks noGrp="1"/>
          </p:cNvSpPr>
          <p:nvPr>
            <p:ph type="body" sz="quarter" idx="12"/>
          </p:nvPr>
        </p:nvSpPr>
        <p:spPr>
          <a:xfrm>
            <a:off x="525463" y="432000"/>
            <a:ext cx="8420400" cy="5648400"/>
          </a:xfrm>
        </p:spPr>
        <p:txBody>
          <a:bodyPr/>
          <a:lstStyle/>
          <a:p>
            <a:endParaRPr lang="en-CA" sz="3200" smtClean="0">
              <a:solidFill>
                <a:schemeClr val="tx1"/>
              </a:solidFill>
            </a:endParaRPr>
          </a:p>
          <a:p>
            <a:r>
              <a:rPr lang="en-CA" sz="3200" smtClean="0">
                <a:solidFill>
                  <a:schemeClr val="tx1"/>
                </a:solidFill>
              </a:rPr>
              <a:t>On October 4, 2016 Hanjin obtained an order of the BC Supreme Court preventing an action from being taken against Hanjin or any action affecting Hanjin’s business.  However, the order left the Federal Court actions active and it was left to Hanjin to apply for a stay of those actions.</a:t>
            </a:r>
          </a:p>
          <a:p>
            <a:endParaRPr lang="en-CA" sz="3200">
              <a:solidFill>
                <a:schemeClr val="tx1"/>
              </a:solidFill>
            </a:endParaRPr>
          </a:p>
          <a:p>
            <a:r>
              <a:rPr lang="en-CA" sz="3200" smtClean="0">
                <a:solidFill>
                  <a:schemeClr val="tx1"/>
                </a:solidFill>
              </a:rPr>
              <a:t>It never did.</a:t>
            </a:r>
            <a:endParaRPr lang="en-CA" sz="3200">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6434138" y="4286250"/>
            <a:ext cx="1552575" cy="167640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p15="http://schemas.microsoft.com/office/powerpoint/2012/main" xmlns:p14="http://schemas.microsoft.com/office/powerpoint/2010/main" xmlns="" val="0"/>
              </a:ext>
            </a:extLst>
          </a:blip>
          <a:stretch>
            <a:fillRect/>
          </a:stretch>
        </p:blipFill>
        <p:spPr bwMode="auto">
          <a:xfrm>
            <a:off x="3871913" y="4143375"/>
            <a:ext cx="1800225" cy="181927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Lst>
        </p:spPr>
      </p:pic>
    </p:spTree>
    <p:extLst>
      <p:ext uri="{BB962C8B-B14F-4D97-AF65-F5344CB8AC3E}">
        <p14:creationId xmlns:p14="http://schemas.microsoft.com/office/powerpoint/2010/main" xmlns:p15="http://schemas.microsoft.com/office/powerpoint/2012/main" xmlns="" val="34816160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219EB94-48BC-4BDB-AE90-B3BAC65062F0}" type="slidenum">
              <a:rPr lang="en-CA" smtClean="0"/>
              <a:pPr/>
              <a:t>9</a:t>
            </a:fld>
            <a:endParaRPr lang="en-CA"/>
          </a:p>
        </p:txBody>
      </p:sp>
      <p:sp>
        <p:nvSpPr>
          <p:cNvPr id="3" name="Text Placeholder 2"/>
          <p:cNvSpPr>
            <a:spLocks noGrp="1"/>
          </p:cNvSpPr>
          <p:nvPr>
            <p:ph type="body" sz="quarter" idx="12"/>
          </p:nvPr>
        </p:nvSpPr>
        <p:spPr>
          <a:xfrm>
            <a:off x="358775" y="432000"/>
            <a:ext cx="8420400" cy="5873550"/>
          </a:xfrm>
        </p:spPr>
        <p:txBody>
          <a:bodyPr/>
          <a:lstStyle/>
          <a:p>
            <a:r>
              <a:rPr lang="en-CA" sz="2800" smtClean="0">
                <a:solidFill>
                  <a:schemeClr val="tx1"/>
                </a:solidFill>
              </a:rPr>
              <a:t>Situation early October</a:t>
            </a:r>
          </a:p>
          <a:p>
            <a:r>
              <a:rPr lang="en-CA" sz="2800">
                <a:solidFill>
                  <a:schemeClr val="tx1"/>
                </a:solidFill>
              </a:rPr>
              <a:t>	</a:t>
            </a:r>
            <a:r>
              <a:rPr lang="en-CA" sz="2800" smtClean="0">
                <a:solidFill>
                  <a:schemeClr val="tx1"/>
                </a:solidFill>
              </a:rPr>
              <a:t>No new actions against Hanjin assets i.e. ships 	or containers possible without leave of the B.C.	Supreme Court.</a:t>
            </a:r>
          </a:p>
          <a:p>
            <a:endParaRPr lang="en-CA" sz="2800">
              <a:solidFill>
                <a:schemeClr val="tx1"/>
              </a:solidFill>
            </a:endParaRPr>
          </a:p>
          <a:p>
            <a:r>
              <a:rPr lang="en-CA" sz="2800" smtClean="0">
                <a:solidFill>
                  <a:schemeClr val="tx1"/>
                </a:solidFill>
              </a:rPr>
              <a:t>	2583 containers on the HANJIN VIENNA 	destined for other ports.</a:t>
            </a:r>
          </a:p>
          <a:p>
            <a:endParaRPr lang="en-CA" sz="2800">
              <a:solidFill>
                <a:schemeClr val="tx1"/>
              </a:solidFill>
            </a:endParaRPr>
          </a:p>
          <a:p>
            <a:r>
              <a:rPr lang="en-CA" sz="2800">
                <a:solidFill>
                  <a:schemeClr val="tx1"/>
                </a:solidFill>
              </a:rPr>
              <a:t>	</a:t>
            </a:r>
            <a:r>
              <a:rPr lang="en-CA" sz="2800" smtClean="0">
                <a:solidFill>
                  <a:schemeClr val="tx1"/>
                </a:solidFill>
              </a:rPr>
              <a:t>Over 800 containers on the HANJIN SCARLET 	destined for North America</a:t>
            </a:r>
          </a:p>
          <a:p>
            <a:endParaRPr lang="en-CA" sz="2800">
              <a:solidFill>
                <a:schemeClr val="tx1"/>
              </a:solidFill>
            </a:endParaRPr>
          </a:p>
          <a:p>
            <a:r>
              <a:rPr lang="en-CA" sz="2800" smtClean="0">
                <a:solidFill>
                  <a:schemeClr val="tx1"/>
                </a:solidFill>
              </a:rPr>
              <a:t>	Customers scrambling to obtain their goods</a:t>
            </a:r>
            <a:endParaRPr lang="en-CA" sz="2800">
              <a:solidFill>
                <a:schemeClr val="tx1"/>
              </a:solidFill>
            </a:endParaRPr>
          </a:p>
        </p:txBody>
      </p:sp>
      <p:sp>
        <p:nvSpPr>
          <p:cNvPr id="4" name="Footer Placeholder 3"/>
          <p:cNvSpPr>
            <a:spLocks noGrp="1"/>
          </p:cNvSpPr>
          <p:nvPr>
            <p:ph type="ftr" sz="quarter" idx="13"/>
          </p:nvPr>
        </p:nvSpPr>
        <p:spPr/>
        <p:txBody>
          <a:bodyPr/>
          <a:lstStyle/>
          <a:p>
            <a:endParaRPr lang="en-CA" smtClean="0"/>
          </a:p>
        </p:txBody>
      </p:sp>
    </p:spTree>
    <p:extLst>
      <p:ext uri="{BB962C8B-B14F-4D97-AF65-F5344CB8AC3E}">
        <p14:creationId xmlns:p14="http://schemas.microsoft.com/office/powerpoint/2010/main" xmlns:p15="http://schemas.microsoft.com/office/powerpoint/2012/main" xmlns="" val="207064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10.26"/>
  <p:tag name="AS_TITLE" val="Aspose.Slides for .NET 4.0"/>
  <p:tag name="AS_VERSION" val="16.10.0.0"/>
  <p:tag name="BLNLEGALENTITY" val="Norton Rose Fulbright Canada LLP"/>
  <p:tag name="BLNPRESENTATIONTYPE" val="False"/>
  <p:tag name="LANGUAGE" val="English (Canadian)"/>
  <p:tag name="MS_OFFICESETUPCOMPLETE" val="True"/>
  <p:tag name="PUB_ENTITYKEY" val="CAN"/>
  <p:tag name="TEMPLATELOADED" val="English"/>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2527.446087963030194"/>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3_41477.47"/>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8_41271.6"/>
  <p:tag name="MS_XMLFILE_REGKEY" val=""/>
  <p:tag name="MSOBJECTGROWSLEFT" val="False"/>
  <p:tag name="MSOBJECTGROWSUP" val="False"/>
  <p:tag name="MSOBJECTHASSHADOW" val="False"/>
  <p:tag name="MSOBJECTKEEPASPECTRATIOOFFHEIGHT" val="True"/>
  <p:tag name="MSOBJECTKEEPASPECTRATIOOFFWIDTH" val="False"/>
  <p:tag name="MSOBJECTPICTURESUBFOLDER" val="Full_width"/>
  <p:tag name="MSOBJECTSCALEPICTURE" val="True"/>
  <p:tag name="MSOBJECTZORDERPOSITION" val="0"/>
  <p:tag name="STYLEXMLFILE" val="Default Style List"/>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6_41271.7"/>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7_41271.7"/>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8_41271.7"/>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1_41466.48"/>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9_41271.7"/>
  <p:tag name="MS_XMLFILE_REGKEY" val=""/>
  <p:tag name="STYLEXMLFILE" val="Default Style List"/>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10_41271.7"/>
  <p:tag name="MS_XMLFILE_REGKEY" val=""/>
  <p:tag name="STYLEXMLFILE" val="Default Style List"/>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11_41271.7"/>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12_41271.7"/>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13_41271.7"/>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14_41271.7"/>
  <p:tag name="MS_XMLFILE_REGKEY" val=""/>
  <p:tag name="STYLEXMLFILE" val="Default Style List"/>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15_41271.7"/>
  <p:tag name="MS_XMLFILE_REGKEY" val=""/>
  <p:tag name="STYLEXMLFILE" val="Default Style List"/>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16_41271.7"/>
  <p:tag name="MS_XMLFILE_REGKEY" val=""/>
  <p:tag name="STYLEXMLFILE" val="Default Style List"/>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17_41271.7"/>
  <p:tag name="MS_XMLFILE_REGKEY" val=""/>
  <p:tag name="STYLEXMLFILE" val="Default Style List"/>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24_41271.7"/>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25_41271.7"/>
  <p:tag name="MS_XMLFILE_REGKEY" val=""/>
  <p:tag name="STYLEXMLFILE" val="Default Style List"/>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2_41382.51"/>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2522.5783333333027934"/>
  <p:tag name="MS_XMLFILE_REGKEY" val=""/>
  <p:tag name="PICTURESUBFOLDER" val="Full_page"/>
  <p:tag name="PICTUREXMLFILE" val="Default Picture Settings"/>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26_41271.7"/>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28_41271.7"/>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29_41271.7"/>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1_41341.58"/>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2_41271.7"/>
  <p:tag name="MS_XMLFILE_REGKEY" val=""/>
  <p:tag name="MSOBJECTGROWSCENTRE" val="False"/>
  <p:tag name="MSOBJECTGROWSLEFT" val="False"/>
  <p:tag name="MSOBJECTGROWSUP" val="False"/>
  <p:tag name="MSOBJECTHASSHADOW" val="False"/>
  <p:tag name="MSOBJECTKEEPASPECTRATIOOFFHEIGHT" val="True"/>
  <p:tag name="MSOBJECTKEEPASPECTRATIOOFFWIDTH" val="False"/>
  <p:tag name="MSOBJECTPICTUREISMANDATORY" val="False"/>
  <p:tag name="MSOBJECTPICTURESUBFOLDER" val=""/>
  <p:tag name="MSOBJECTSCALEPICTURE" val="True"/>
  <p:tag name="MSOBJECTZORDERPOSITION" val="0"/>
  <p:tag name="STYLEXMLFILE" val="Cover Styles"/>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30_41271.7"/>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31_41271.7"/>
  <p:tag name="MS_XMLFILE_REGKEY" val=""/>
  <p:tag name="STYLEXMLFILE" val="Default Style List"/>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34_41271.7"/>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2_41341.58"/>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3_41382.51"/>
</p:tagLst>
</file>

<file path=ppt/tags/tag47.xml><?xml version="1.0" encoding="utf-8"?>
<p:tagLst xmlns:a="http://schemas.openxmlformats.org/drawingml/2006/main" xmlns:r="http://schemas.openxmlformats.org/officeDocument/2006/relationships" xmlns:p="http://schemas.openxmlformats.org/presentationml/2006/main">
  <p:tag name="MS_XMLFILE_REGKEY" val=""/>
  <p:tag name="STYLEXMLFILE" val="Default Style List"/>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35_41271.7"/>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36_41271.7"/>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24_41271.7"/>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37_41271.7"/>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38_41271.7"/>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39_41271.7"/>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_41382.51"/>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0_41271.7"/>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1_41271.7"/>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25_41271.7"/>
  <p:tag name="MS_XMLFILE_REGKEY" val=""/>
  <p:tag name="STYLEXMLFILE" val="Default Style List"/>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2_41271.7"/>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_41271.7"/>
  <p:tag name="MS_XMLFILE_REGKEY" val=""/>
  <p:tag name="STYLEXMLFILE" val="Default Style List"/>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4_41271.7"/>
  <p:tag name="MS_XMLFILE_REGKEY" val=""/>
  <p:tag name="STYLEXMLFILE" val="Quote Box"/>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5_41271.7"/>
  <p:tag name="MS_XMLFILE_REGKEY" val=""/>
  <p:tag name="STYLEXMLFILE" val="Quote Box"/>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1_41277.68"/>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2516.7024421296016282"/>
  <p:tag name="MS_XMLFILE_REGKEY" val=""/>
  <p:tag name="PICTURESUBFOLDER" val="Half_page_landscape"/>
  <p:tag name="PICTUREXMLFILE" val="Default Picture Settings"/>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7_41271.7"/>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8_41271.7"/>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9_41271.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50_41271.7"/>
  <p:tag name="MS_XMLFILE_REGKEY" val=""/>
  <p:tag name="STYLEXMLFILE" val="Default Style List"/>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51_41271.7"/>
  <p:tag name="MS_XMLFILE_REGKEY" val=""/>
  <p:tag name="STYLEXMLFILE" val="Quote Box"/>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2_41277.68"/>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2516.7024421296018601"/>
  <p:tag name="MS_XMLFILE_REGKEY" val=""/>
  <p:tag name="PICTURESUBFOLDER" val="Half_page_portrait"/>
  <p:tag name="PICTUREXMLFILE" val="Default Picture Settings"/>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52_41271.7"/>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54_41271.7"/>
  <p:tag name="MS_XMLFILE_REGKEY" val=""/>
  <p:tag name="STYLEXMLFILE" val="Quote Box"/>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55_41271.7"/>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56_41271.7"/>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57_41271.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58_41271.7"/>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2_41382.51"/>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61_41271.7"/>
  <p:tag name="MS_XMLFILE_REGKEY" val=""/>
  <p:tag name="MSOBJECTGROWSLEFT" val="False"/>
  <p:tag name="MSOBJECTGROWSUP" val="False"/>
  <p:tag name="MSOBJECTHASSHADOW" val="False"/>
  <p:tag name="MSOBJECTKEEPASPECTRATIOOFFHEIGHT" val="True"/>
  <p:tag name="MSOBJECTKEEPASPECTRATIOOFFWIDTH" val="False"/>
  <p:tag name="MSOBJECTPICTURESUBFOLDER" val=""/>
  <p:tag name="MSOBJECTSCALEPICTURE" val="True"/>
  <p:tag name="MSOBJECTZORDERPOSITION" val="0"/>
  <p:tag name="STYLEXMLFILE" val="CV Styles"/>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62_41271.7"/>
  <p:tag name="MS_XMLFILE_REGKEY" val=""/>
  <p:tag name="MSOBJECTGROWSLEFT" val="False"/>
  <p:tag name="MSOBJECTGROWSUP" val="False"/>
  <p:tag name="MSOBJECTHASSHADOW" val="False"/>
  <p:tag name="MSOBJECTKEEPASPECTRATIOOFFHEIGHT" val="True"/>
  <p:tag name="MSOBJECTKEEPASPECTRATIOOFFWIDTH" val="False"/>
  <p:tag name="MSOBJECTPICTURESUBFOLDER" val=""/>
  <p:tag name="MSOBJECTSCALEPICTURE" val="True"/>
  <p:tag name="MSOBJECTZORDERPOSITION" val="0"/>
  <p:tag name="STYLEXMLFILE" val="CV Styles"/>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2516.7024421296063174"/>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2516.7024421296062764"/>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65_41271.7"/>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2_41466.48"/>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1_41325.71"/>
</p:tagLst>
</file>

<file path=ppt/tags/tag90.xml><?xml version="1.0" encoding="utf-8"?>
<p:tagLst xmlns:a="http://schemas.openxmlformats.org/drawingml/2006/main" xmlns:r="http://schemas.openxmlformats.org/officeDocument/2006/relationships" xmlns:p="http://schemas.openxmlformats.org/presentationml/2006/main">
  <p:tag name="AUTOMATIONTAG" val="NRF_Presentation cover"/>
  <p:tag name="SLIDEAUTOMATIONTYPE" val="Cover"/>
  <p:tag name="SLIDEISINMEDIASTERLINGPROJECT" val="True"/>
  <p:tag name="SLIDELAYOUTNAME" val="NRF_Presentation cover"/>
  <p:tag name="SLIDEPROJECTVERSION" val="6.4.10"/>
  <p:tag name="SLIDETOCOUTLINELEVEL" val="2"/>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GROWSCENTRE" val="False"/>
  <p:tag name="MSOBJECTGROWSLEFT" val="False"/>
  <p:tag name="MSOBJECTGROWSUP" val="False"/>
  <p:tag name="MSOBJECTHASSHADOW" val="False"/>
  <p:tag name="MSOBJECTKEEPASPECTRATIOOFFHEIGHT" val="True"/>
  <p:tag name="MSOBJECTKEEPASPECTRATIOOFFWIDTH" val="False"/>
  <p:tag name="MSOBJECTPICTUREISMANDATORY" val="False"/>
  <p:tag name="MSOBJECTSCALEPICTURE" val="True"/>
  <p:tag name="MSOBJECTZORDERPOSITION" val="0"/>
  <p:tag name="STYLEXMLFILE" val="Cover Styles"/>
</p:tagLst>
</file>

<file path=ppt/tags/tag93.xml><?xml version="1.0" encoding="utf-8"?>
<p:tagLst xmlns:a="http://schemas.openxmlformats.org/drawingml/2006/main" xmlns:r="http://schemas.openxmlformats.org/officeDocument/2006/relationships" xmlns:p="http://schemas.openxmlformats.org/presentationml/2006/main">
  <p:tag name="AUTOMATIONTAG" val="NRF_Standard slide"/>
  <p:tag name="SLIDEAUTOMATIONTYPE" val="Standard"/>
  <p:tag name="SLIDEISINMEDIASTERLINGPROJECT" val="True"/>
  <p:tag name="SLIDELAYOUTNAME" val="NRF_Standard slide"/>
  <p:tag name="SLIDEPROJECTVERSION" val="6.4.10"/>
  <p:tag name="SLIDETOCOUTLINELEVEL" val="2"/>
  <p:tag name="SLIDEUNIQUEID" val="Slide42684.575162037064782"/>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GROWSLEFT" val="False"/>
  <p:tag name="MSOBJECTGROWSUP" val="False"/>
  <p:tag name="MSOBJECTHASSHADOW" val="False"/>
  <p:tag name="MSOBJECTKEEPASPECTRATIOOFFHEIGHT" val="True"/>
  <p:tag name="MSOBJECTKEEPASPECTRATIOOFFWIDTH" val="False"/>
  <p:tag name="MSOBJECTPICTURESUBFOLDER" val="Full_width"/>
  <p:tag name="MSOBJECTSCALEPICTURE" val="True"/>
  <p:tag name="MSOBJECTZORDERPOSITION" val="0"/>
  <p:tag name="STYLEXMLFILE" val="Default Style List"/>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heme/theme1.xml><?xml version="1.0" encoding="utf-8"?>
<a:theme xmlns:a="http://schemas.openxmlformats.org/drawingml/2006/main" name="Blank">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F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NRF_Back cover">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RF_Divider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F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RF_Content">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RF_Chart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RF_Table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RF_Map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NRF_Quotation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RF_CV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NRF_Compliance">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538</Words>
  <Application>Microsoft Office PowerPoint</Application>
  <PresentationFormat>On-screen Show (4:3)</PresentationFormat>
  <Paragraphs>144</Paragraphs>
  <Slides>16</Slides>
  <Notes>16</Notes>
  <HiddenSlides>0</HiddenSlides>
  <MMClips>0</MMClips>
  <ScaleCrop>false</ScaleCrop>
  <HeadingPairs>
    <vt:vector size="4" baseType="variant">
      <vt:variant>
        <vt:lpstr>Theme</vt:lpstr>
      </vt:variant>
      <vt:variant>
        <vt:i4>10</vt:i4>
      </vt:variant>
      <vt:variant>
        <vt:lpstr>Slide Titles</vt:lpstr>
      </vt:variant>
      <vt:variant>
        <vt:i4>16</vt:i4>
      </vt:variant>
    </vt:vector>
  </HeadingPairs>
  <TitlesOfParts>
    <vt:vector size="26" baseType="lpstr">
      <vt:lpstr>Blank</vt:lpstr>
      <vt:lpstr>NRF_Dividers</vt:lpstr>
      <vt:lpstr>NRF_Content</vt:lpstr>
      <vt:lpstr>NRF_Charts</vt:lpstr>
      <vt:lpstr>NRF_Tables</vt:lpstr>
      <vt:lpstr>NRF_Maps</vt:lpstr>
      <vt:lpstr>NRF_Quotations</vt:lpstr>
      <vt:lpstr>NRF_CVs</vt:lpstr>
      <vt:lpstr>NRF_Compliance</vt:lpstr>
      <vt:lpstr>NRF_Back cover</vt:lpstr>
      <vt:lpstr>Hanjin Bankruptcy: Global/Local Impact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2017-06-07T05:23:41Z</dcterms:modified>
</cp:coreProperties>
</file>